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Balsamiq Sans"/>
      <p:regular r:id="rId38"/>
      <p:bold r:id="rId39"/>
      <p:italic r:id="rId40"/>
      <p:boldItalic r:id="rId41"/>
    </p:embeddedFont>
    <p:embeddedFont>
      <p:font typeface="Nunito"/>
      <p:regular r:id="rId42"/>
      <p:bold r:id="rId43"/>
      <p:italic r:id="rId44"/>
      <p:boldItalic r:id="rId45"/>
    </p:embeddedFont>
    <p:embeddedFont>
      <p:font typeface="Anaheim"/>
      <p:regular r:id="rId46"/>
    </p:embeddedFont>
    <p:embeddedFont>
      <p:font typeface="DM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7FF0CEC-5AB4-4DDC-A12B-771950869126}">
  <a:tblStyle styleId="{27FF0CEC-5AB4-4DDC-A12B-77195086912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65E0A09-CF90-4505-A7A3-38FBEDCA6D1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BalsamiqSans-italic.fntdata"/><Relationship Id="rId42" Type="http://schemas.openxmlformats.org/officeDocument/2006/relationships/font" Target="fonts/Nunito-regular.fntdata"/><Relationship Id="rId41" Type="http://schemas.openxmlformats.org/officeDocument/2006/relationships/font" Target="fonts/BalsamiqSans-boldItalic.fntdata"/><Relationship Id="rId44" Type="http://schemas.openxmlformats.org/officeDocument/2006/relationships/font" Target="fonts/Nunito-italic.fntdata"/><Relationship Id="rId43" Type="http://schemas.openxmlformats.org/officeDocument/2006/relationships/font" Target="fonts/Nunito-bold.fntdata"/><Relationship Id="rId46" Type="http://schemas.openxmlformats.org/officeDocument/2006/relationships/font" Target="fonts/Anaheim-regular.fntdata"/><Relationship Id="rId45" Type="http://schemas.openxmlformats.org/officeDocument/2006/relationships/font" Target="fonts/Nuni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DMSans-bold.fntdata"/><Relationship Id="rId47" Type="http://schemas.openxmlformats.org/officeDocument/2006/relationships/font" Target="fonts/DMSans-regular.fntdata"/><Relationship Id="rId49" Type="http://schemas.openxmlformats.org/officeDocument/2006/relationships/font" Target="fonts/DM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BalsamiqSans-bold.fntdata"/><Relationship Id="rId38" Type="http://schemas.openxmlformats.org/officeDocument/2006/relationships/font" Target="fonts/BalsamiqSans-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DM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9" name="Shape 1049"/>
        <p:cNvGrpSpPr/>
        <p:nvPr/>
      </p:nvGrpSpPr>
      <p:grpSpPr>
        <a:xfrm>
          <a:off x="0" y="0"/>
          <a:ext cx="0" cy="0"/>
          <a:chOff x="0" y="0"/>
          <a:chExt cx="0" cy="0"/>
        </a:xfrm>
      </p:grpSpPr>
      <p:sp>
        <p:nvSpPr>
          <p:cNvPr id="1050" name="Google Shape;1050;g1e97cb73679_0_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 name="Google Shape;1051;g1e97cb73679_0_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6339a0a81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6339a0a81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1" name="Shape 1271"/>
        <p:cNvGrpSpPr/>
        <p:nvPr/>
      </p:nvGrpSpPr>
      <p:grpSpPr>
        <a:xfrm>
          <a:off x="0" y="0"/>
          <a:ext cx="0" cy="0"/>
          <a:chOff x="0" y="0"/>
          <a:chExt cx="0" cy="0"/>
        </a:xfrm>
      </p:grpSpPr>
      <p:sp>
        <p:nvSpPr>
          <p:cNvPr id="1272" name="Google Shape;127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3" name="Google Shape;127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Data Collection on Ingredients - </a:t>
            </a:r>
            <a:r>
              <a:rPr lang="en">
                <a:solidFill>
                  <a:srgbClr val="374151"/>
                </a:solidFill>
                <a:latin typeface="Roboto"/>
                <a:ea typeface="Roboto"/>
                <a:cs typeface="Roboto"/>
                <a:sym typeface="Roboto"/>
              </a:rPr>
              <a:t>Collect and compile data on halal, non-halal, and doubtful ingredients.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Image Capture - </a:t>
            </a:r>
            <a:r>
              <a:rPr lang="en">
                <a:solidFill>
                  <a:srgbClr val="374151"/>
                </a:solidFill>
                <a:latin typeface="Roboto"/>
                <a:ea typeface="Roboto"/>
                <a:cs typeface="Roboto"/>
                <a:sym typeface="Roboto"/>
              </a:rPr>
              <a:t>Capture images of products and their ingredient labels.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Text Extraction - </a:t>
            </a:r>
            <a:r>
              <a:rPr lang="en">
                <a:solidFill>
                  <a:srgbClr val="374151"/>
                </a:solidFill>
                <a:latin typeface="Nunito"/>
                <a:ea typeface="Nunito"/>
                <a:cs typeface="Nunito"/>
                <a:sym typeface="Nunito"/>
              </a:rPr>
              <a:t>Implement text detection on images to identify and print the list of ingredients.</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 - </a:t>
            </a:r>
            <a:r>
              <a:rPr lang="en">
                <a:solidFill>
                  <a:srgbClr val="374151"/>
                </a:solidFill>
                <a:latin typeface="Nunito"/>
                <a:ea typeface="Nunito"/>
                <a:cs typeface="Nunito"/>
                <a:sym typeface="Nunito"/>
              </a:rPr>
              <a:t>ingredients not found in compiled list is processed through Open AI model to determine if they are halal’</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Halal Status Check - </a:t>
            </a:r>
            <a:r>
              <a:rPr lang="en">
                <a:solidFill>
                  <a:srgbClr val="374151"/>
                </a:solidFill>
                <a:latin typeface="Nunito"/>
                <a:ea typeface="Nunito"/>
                <a:cs typeface="Nunito"/>
                <a:sym typeface="Nunito"/>
              </a:rPr>
              <a:t>Compare the ingredients extracted from images against the pre-compiled list.</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Backend Processing - </a:t>
            </a:r>
            <a:r>
              <a:rPr lang="en">
                <a:solidFill>
                  <a:srgbClr val="374151"/>
                </a:solidFill>
                <a:latin typeface="Roboto"/>
                <a:ea typeface="Roboto"/>
                <a:cs typeface="Roboto"/>
                <a:sym typeface="Roboto"/>
              </a:rPr>
              <a:t>Perform backend processing to enhance the accuracy and efficiency of the system.</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Fine tuning - </a:t>
            </a:r>
            <a:r>
              <a:rPr lang="en" sz="1200">
                <a:solidFill>
                  <a:srgbClr val="374151"/>
                </a:solidFill>
                <a:latin typeface="Nunito"/>
                <a:ea typeface="Nunito"/>
                <a:cs typeface="Nunito"/>
                <a:sym typeface="Nunito"/>
              </a:rPr>
              <a:t>Fine-tune the chat model to improve interaction and response quality regarding halal ingredient queries.</a:t>
            </a:r>
            <a:endParaRPr>
              <a:solidFill>
                <a:srgbClr val="23013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1600">
              <a:solidFill>
                <a:srgbClr val="23013D"/>
              </a:solidFill>
              <a:latin typeface="Balsamiq Sans"/>
              <a:ea typeface="Balsamiq Sans"/>
              <a:cs typeface="Balsamiq Sans"/>
              <a:sym typeface="Balsamiq Sans"/>
            </a:endParaRPr>
          </a:p>
          <a:p>
            <a:pPr indent="0" lvl="0" marL="0" rtl="0" algn="l">
              <a:spcBef>
                <a:spcPts val="0"/>
              </a:spcBef>
              <a:spcAft>
                <a:spcPts val="0"/>
              </a:spcAft>
              <a:buNone/>
            </a:pPr>
            <a:r>
              <a:t/>
            </a:r>
            <a:endParaRPr>
              <a:solidFill>
                <a:srgbClr val="37415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a:solidFill>
                <a:srgbClr val="374151"/>
              </a:solidFill>
              <a:latin typeface="Nunito"/>
              <a:ea typeface="Nunito"/>
              <a:cs typeface="Nunito"/>
              <a:sym typeface="Nunito"/>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4" name="Shape 1444"/>
        <p:cNvGrpSpPr/>
        <p:nvPr/>
      </p:nvGrpSpPr>
      <p:grpSpPr>
        <a:xfrm>
          <a:off x="0" y="0"/>
          <a:ext cx="0" cy="0"/>
          <a:chOff x="0" y="0"/>
          <a:chExt cx="0" cy="0"/>
        </a:xfrm>
      </p:grpSpPr>
      <p:sp>
        <p:nvSpPr>
          <p:cNvPr id="1445" name="Google Shape;1445;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 name="Google Shape;1446;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1" name="Shape 1501"/>
        <p:cNvGrpSpPr/>
        <p:nvPr/>
      </p:nvGrpSpPr>
      <p:grpSpPr>
        <a:xfrm>
          <a:off x="0" y="0"/>
          <a:ext cx="0" cy="0"/>
          <a:chOff x="0" y="0"/>
          <a:chExt cx="0" cy="0"/>
        </a:xfrm>
      </p:grpSpPr>
      <p:sp>
        <p:nvSpPr>
          <p:cNvPr id="1502" name="Google Shape;1502;g1e97cb73679_0_1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3" name="Google Shape;1503;g1e97cb73679_0_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 name="Google Shape;1624;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8" name="Shape 1708"/>
        <p:cNvGrpSpPr/>
        <p:nvPr/>
      </p:nvGrpSpPr>
      <p:grpSpPr>
        <a:xfrm>
          <a:off x="0" y="0"/>
          <a:ext cx="0" cy="0"/>
          <a:chOff x="0" y="0"/>
          <a:chExt cx="0" cy="0"/>
        </a:xfrm>
      </p:grpSpPr>
      <p:sp>
        <p:nvSpPr>
          <p:cNvPr id="1709" name="Google Shape;1709;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0" name="Google Shape;1710;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9" name="Shape 1909"/>
        <p:cNvGrpSpPr/>
        <p:nvPr/>
      </p:nvGrpSpPr>
      <p:grpSpPr>
        <a:xfrm>
          <a:off x="0" y="0"/>
          <a:ext cx="0" cy="0"/>
          <a:chOff x="0" y="0"/>
          <a:chExt cx="0" cy="0"/>
        </a:xfrm>
      </p:grpSpPr>
      <p:sp>
        <p:nvSpPr>
          <p:cNvPr id="1910" name="Google Shape;1910;g2a391e6226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1" name="Google Shape;1911;g2a391e6226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5" name="Shape 2045"/>
        <p:cNvGrpSpPr/>
        <p:nvPr/>
      </p:nvGrpSpPr>
      <p:grpSpPr>
        <a:xfrm>
          <a:off x="0" y="0"/>
          <a:ext cx="0" cy="0"/>
          <a:chOff x="0" y="0"/>
          <a:chExt cx="0" cy="0"/>
        </a:xfrm>
      </p:grpSpPr>
      <p:sp>
        <p:nvSpPr>
          <p:cNvPr id="2046" name="Google Shape;2046;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7" name="Google Shape;2047;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 name="Shape 2064"/>
        <p:cNvGrpSpPr/>
        <p:nvPr/>
      </p:nvGrpSpPr>
      <p:grpSpPr>
        <a:xfrm>
          <a:off x="0" y="0"/>
          <a:ext cx="0" cy="0"/>
          <a:chOff x="0" y="0"/>
          <a:chExt cx="0" cy="0"/>
        </a:xfrm>
      </p:grpSpPr>
      <p:sp>
        <p:nvSpPr>
          <p:cNvPr id="2065" name="Google Shape;2065;g2a391e6226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 name="Google Shape;2066;g2a391e6226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2" name="Shape 2142"/>
        <p:cNvGrpSpPr/>
        <p:nvPr/>
      </p:nvGrpSpPr>
      <p:grpSpPr>
        <a:xfrm>
          <a:off x="0" y="0"/>
          <a:ext cx="0" cy="0"/>
          <a:chOff x="0" y="0"/>
          <a:chExt cx="0" cy="0"/>
        </a:xfrm>
      </p:grpSpPr>
      <p:sp>
        <p:nvSpPr>
          <p:cNvPr id="2143" name="Google Shape;2143;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4" name="Google Shape;2144;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8" name="Shape 2278"/>
        <p:cNvGrpSpPr/>
        <p:nvPr/>
      </p:nvGrpSpPr>
      <p:grpSpPr>
        <a:xfrm>
          <a:off x="0" y="0"/>
          <a:ext cx="0" cy="0"/>
          <a:chOff x="0" y="0"/>
          <a:chExt cx="0" cy="0"/>
        </a:xfrm>
      </p:grpSpPr>
      <p:sp>
        <p:nvSpPr>
          <p:cNvPr id="2279" name="Google Shape;2279;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0" name="Google Shape;2280;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9" name="Shape 2319"/>
        <p:cNvGrpSpPr/>
        <p:nvPr/>
      </p:nvGrpSpPr>
      <p:grpSpPr>
        <a:xfrm>
          <a:off x="0" y="0"/>
          <a:ext cx="0" cy="0"/>
          <a:chOff x="0" y="0"/>
          <a:chExt cx="0" cy="0"/>
        </a:xfrm>
      </p:grpSpPr>
      <p:sp>
        <p:nvSpPr>
          <p:cNvPr id="2320" name="Google Shape;232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1" name="Google Shape;232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2" name="Shape 2442"/>
        <p:cNvGrpSpPr/>
        <p:nvPr/>
      </p:nvGrpSpPr>
      <p:grpSpPr>
        <a:xfrm>
          <a:off x="0" y="0"/>
          <a:ext cx="0" cy="0"/>
          <a:chOff x="0" y="0"/>
          <a:chExt cx="0" cy="0"/>
        </a:xfrm>
      </p:grpSpPr>
      <p:sp>
        <p:nvSpPr>
          <p:cNvPr id="2443" name="Google Shape;2443;g2a391e62261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4" name="Google Shape;2444;g2a391e62261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9" name="Shape 2519"/>
        <p:cNvGrpSpPr/>
        <p:nvPr/>
      </p:nvGrpSpPr>
      <p:grpSpPr>
        <a:xfrm>
          <a:off x="0" y="0"/>
          <a:ext cx="0" cy="0"/>
          <a:chOff x="0" y="0"/>
          <a:chExt cx="0" cy="0"/>
        </a:xfrm>
      </p:grpSpPr>
      <p:sp>
        <p:nvSpPr>
          <p:cNvPr id="2520" name="Google Shape;2520;g1e97cb7367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1" name="Google Shape;2521;g1e97cb7367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0" name="Shape 590"/>
        <p:cNvGrpSpPr/>
        <p:nvPr/>
      </p:nvGrpSpPr>
      <p:grpSpPr>
        <a:xfrm>
          <a:off x="0" y="0"/>
          <a:ext cx="0" cy="0"/>
          <a:chOff x="0" y="0"/>
          <a:chExt cx="0" cy="0"/>
        </a:xfrm>
      </p:grpSpPr>
      <p:sp>
        <p:nvSpPr>
          <p:cNvPr id="591" name="Google Shape;591;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2" name="Google Shape;592;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2a391e62261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2a391e62261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26339a0a81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26339a0a81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a391e614f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a391e614f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47100"/>
            <a:ext cx="4360800" cy="2231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500">
                <a:latin typeface="Balsamiq Sans"/>
                <a:ea typeface="Balsamiq Sans"/>
                <a:cs typeface="Balsamiq Sans"/>
                <a:sym typeface="Balsamiq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2736650"/>
            <a:ext cx="4360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latin typeface="Nunito"/>
                <a:ea typeface="Nunito"/>
                <a:cs typeface="Nunito"/>
                <a:sym typeface="Nuni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46367" y="189943"/>
            <a:ext cx="5554477" cy="505332"/>
            <a:chOff x="146367" y="189943"/>
            <a:chExt cx="5554477" cy="505332"/>
          </a:xfrm>
        </p:grpSpPr>
        <p:sp>
          <p:nvSpPr>
            <p:cNvPr id="12" name="Google Shape;12;p2"/>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 name="Google Shape;13;p2"/>
            <p:cNvGrpSpPr/>
            <p:nvPr/>
          </p:nvGrpSpPr>
          <p:grpSpPr>
            <a:xfrm>
              <a:off x="146367" y="383694"/>
              <a:ext cx="311576" cy="311581"/>
              <a:chOff x="8010777" y="386361"/>
              <a:chExt cx="53575" cy="53575"/>
            </a:xfrm>
          </p:grpSpPr>
          <p:sp>
            <p:nvSpPr>
              <p:cNvPr id="14" name="Google Shape;14;p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 name="Google Shape;16;p2"/>
          <p:cNvGrpSpPr/>
          <p:nvPr/>
        </p:nvGrpSpPr>
        <p:grpSpPr>
          <a:xfrm>
            <a:off x="0" y="3845125"/>
            <a:ext cx="9143995" cy="1298812"/>
            <a:chOff x="0" y="3845125"/>
            <a:chExt cx="9143995" cy="1298812"/>
          </a:xfrm>
        </p:grpSpPr>
        <p:sp>
          <p:nvSpPr>
            <p:cNvPr id="17" name="Google Shape;17;p2"/>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grpSp>
        <p:nvGrpSpPr>
          <p:cNvPr id="107" name="Google Shape;107;p11"/>
          <p:cNvGrpSpPr/>
          <p:nvPr/>
        </p:nvGrpSpPr>
        <p:grpSpPr>
          <a:xfrm>
            <a:off x="0" y="3845125"/>
            <a:ext cx="9143995" cy="1298812"/>
            <a:chOff x="0" y="3845125"/>
            <a:chExt cx="9143995" cy="1298812"/>
          </a:xfrm>
        </p:grpSpPr>
        <p:sp>
          <p:nvSpPr>
            <p:cNvPr id="108" name="Google Shape;108;p1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11"/>
          <p:cNvSpPr txBox="1"/>
          <p:nvPr>
            <p:ph hasCustomPrompt="1" type="title"/>
          </p:nvPr>
        </p:nvSpPr>
        <p:spPr>
          <a:xfrm>
            <a:off x="1303300" y="1544600"/>
            <a:ext cx="6537300" cy="1229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1303300" y="2774100"/>
            <a:ext cx="65373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27452" y="439731"/>
            <a:ext cx="8089092" cy="4388778"/>
            <a:chOff x="527452" y="439731"/>
            <a:chExt cx="8089092" cy="4388778"/>
          </a:xfrm>
        </p:grpSpPr>
        <p:sp>
          <p:nvSpPr>
            <p:cNvPr id="113" name="Google Shape;113;p11"/>
            <p:cNvSpPr/>
            <p:nvPr/>
          </p:nvSpPr>
          <p:spPr>
            <a:xfrm>
              <a:off x="8245002" y="439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 name="Google Shape;114;p11"/>
            <p:cNvGrpSpPr/>
            <p:nvPr/>
          </p:nvGrpSpPr>
          <p:grpSpPr>
            <a:xfrm>
              <a:off x="2212463" y="4531908"/>
              <a:ext cx="296595" cy="296600"/>
              <a:chOff x="9924139" y="1623217"/>
              <a:chExt cx="50999" cy="50999"/>
            </a:xfrm>
          </p:grpSpPr>
          <p:sp>
            <p:nvSpPr>
              <p:cNvPr id="115" name="Google Shape;115;p11"/>
              <p:cNvSpPr/>
              <p:nvPr/>
            </p:nvSpPr>
            <p:spPr>
              <a:xfrm>
                <a:off x="9942292"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1"/>
              <p:cNvSpPr/>
              <p:nvPr/>
            </p:nvSpPr>
            <p:spPr>
              <a:xfrm rot="5400000">
                <a:off x="9942304"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 name="Google Shape;117;p11"/>
            <p:cNvSpPr/>
            <p:nvPr/>
          </p:nvSpPr>
          <p:spPr>
            <a:xfrm>
              <a:off x="527452" y="24717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8"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9" name="Shape 119"/>
        <p:cNvGrpSpPr/>
        <p:nvPr/>
      </p:nvGrpSpPr>
      <p:grpSpPr>
        <a:xfrm>
          <a:off x="0" y="0"/>
          <a:ext cx="0" cy="0"/>
          <a:chOff x="0" y="0"/>
          <a:chExt cx="0" cy="0"/>
        </a:xfrm>
      </p:grpSpPr>
      <p:sp>
        <p:nvSpPr>
          <p:cNvPr id="120" name="Google Shape;1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3"/>
          <p:cNvSpPr txBox="1"/>
          <p:nvPr>
            <p:ph idx="1" type="subTitle"/>
          </p:nvPr>
        </p:nvSpPr>
        <p:spPr>
          <a:xfrm>
            <a:off x="4488466" y="1399300"/>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2" type="subTitle"/>
          </p:nvPr>
        </p:nvSpPr>
        <p:spPr>
          <a:xfrm>
            <a:off x="4488461" y="2274325"/>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3"/>
          <p:cNvSpPr txBox="1"/>
          <p:nvPr>
            <p:ph idx="3" type="subTitle"/>
          </p:nvPr>
        </p:nvSpPr>
        <p:spPr>
          <a:xfrm>
            <a:off x="4488466" y="3148873"/>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idx="4" type="subTitle"/>
          </p:nvPr>
        </p:nvSpPr>
        <p:spPr>
          <a:xfrm>
            <a:off x="4488461" y="4024374"/>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hasCustomPrompt="1" idx="5" type="title"/>
          </p:nvPr>
        </p:nvSpPr>
        <p:spPr>
          <a:xfrm>
            <a:off x="818300" y="1399300"/>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6" type="title"/>
          </p:nvPr>
        </p:nvSpPr>
        <p:spPr>
          <a:xfrm>
            <a:off x="818300" y="3148873"/>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7" type="title"/>
          </p:nvPr>
        </p:nvSpPr>
        <p:spPr>
          <a:xfrm>
            <a:off x="818300" y="2274325"/>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8" type="title"/>
          </p:nvPr>
        </p:nvSpPr>
        <p:spPr>
          <a:xfrm>
            <a:off x="818300" y="4024374"/>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9" type="subTitle"/>
          </p:nvPr>
        </p:nvSpPr>
        <p:spPr>
          <a:xfrm>
            <a:off x="1946525" y="1399300"/>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0" name="Google Shape;130;p13"/>
          <p:cNvSpPr txBox="1"/>
          <p:nvPr>
            <p:ph idx="13" type="subTitle"/>
          </p:nvPr>
        </p:nvSpPr>
        <p:spPr>
          <a:xfrm>
            <a:off x="1946525" y="2274325"/>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1" name="Google Shape;131;p13"/>
          <p:cNvSpPr txBox="1"/>
          <p:nvPr>
            <p:ph idx="14" type="subTitle"/>
          </p:nvPr>
        </p:nvSpPr>
        <p:spPr>
          <a:xfrm>
            <a:off x="1946525" y="3149348"/>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2" name="Google Shape;132;p13"/>
          <p:cNvSpPr txBox="1"/>
          <p:nvPr>
            <p:ph idx="15" type="subTitle"/>
          </p:nvPr>
        </p:nvSpPr>
        <p:spPr>
          <a:xfrm>
            <a:off x="1946525" y="4024374"/>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33" name="Google Shape;133;p13"/>
          <p:cNvGrpSpPr/>
          <p:nvPr/>
        </p:nvGrpSpPr>
        <p:grpSpPr>
          <a:xfrm>
            <a:off x="75955" y="100918"/>
            <a:ext cx="5561615" cy="2550757"/>
            <a:chOff x="75955" y="100918"/>
            <a:chExt cx="5561615" cy="2550757"/>
          </a:xfrm>
        </p:grpSpPr>
        <p:sp>
          <p:nvSpPr>
            <p:cNvPr id="134" name="Google Shape;134;p13"/>
            <p:cNvSpPr/>
            <p:nvPr/>
          </p:nvSpPr>
          <p:spPr>
            <a:xfrm>
              <a:off x="5266027" y="1009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 name="Google Shape;135;p13"/>
            <p:cNvGrpSpPr/>
            <p:nvPr/>
          </p:nvGrpSpPr>
          <p:grpSpPr>
            <a:xfrm>
              <a:off x="75955" y="2340094"/>
              <a:ext cx="311576" cy="311581"/>
              <a:chOff x="8010777" y="386361"/>
              <a:chExt cx="53575" cy="53575"/>
            </a:xfrm>
          </p:grpSpPr>
          <p:sp>
            <p:nvSpPr>
              <p:cNvPr id="136" name="Google Shape;136;p1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8" name="Google Shape;138;p13"/>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9" name="Shape 139"/>
        <p:cNvGrpSpPr/>
        <p:nvPr/>
      </p:nvGrpSpPr>
      <p:grpSpPr>
        <a:xfrm>
          <a:off x="0" y="0"/>
          <a:ext cx="0" cy="0"/>
          <a:chOff x="0" y="0"/>
          <a:chExt cx="0" cy="0"/>
        </a:xfrm>
      </p:grpSpPr>
      <p:sp>
        <p:nvSpPr>
          <p:cNvPr id="140" name="Google Shape;140;p14"/>
          <p:cNvSpPr txBox="1"/>
          <p:nvPr>
            <p:ph type="title"/>
          </p:nvPr>
        </p:nvSpPr>
        <p:spPr>
          <a:xfrm>
            <a:off x="716316" y="1746902"/>
            <a:ext cx="50676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4"/>
          <p:cNvSpPr txBox="1"/>
          <p:nvPr>
            <p:ph hasCustomPrompt="1" idx="2" type="title"/>
          </p:nvPr>
        </p:nvSpPr>
        <p:spPr>
          <a:xfrm>
            <a:off x="829072" y="691888"/>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2" name="Google Shape;142;p14"/>
          <p:cNvSpPr txBox="1"/>
          <p:nvPr>
            <p:ph idx="1" type="subTitle"/>
          </p:nvPr>
        </p:nvSpPr>
        <p:spPr>
          <a:xfrm>
            <a:off x="716316" y="2619166"/>
            <a:ext cx="50676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43" name="Google Shape;143;p14"/>
          <p:cNvGrpSpPr/>
          <p:nvPr/>
        </p:nvGrpSpPr>
        <p:grpSpPr>
          <a:xfrm>
            <a:off x="6152" y="3875300"/>
            <a:ext cx="9144396" cy="1298812"/>
            <a:chOff x="6152" y="3875300"/>
            <a:chExt cx="9144396" cy="1298812"/>
          </a:xfrm>
        </p:grpSpPr>
        <p:sp>
          <p:nvSpPr>
            <p:cNvPr id="144" name="Google Shape;144;p14"/>
            <p:cNvSpPr/>
            <p:nvPr/>
          </p:nvSpPr>
          <p:spPr>
            <a:xfrm flipH="1">
              <a:off x="6152"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4"/>
            <p:cNvSpPr/>
            <p:nvPr/>
          </p:nvSpPr>
          <p:spPr>
            <a:xfrm>
              <a:off x="4578227"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 name="Google Shape;146;p14"/>
          <p:cNvGrpSpPr/>
          <p:nvPr/>
        </p:nvGrpSpPr>
        <p:grpSpPr>
          <a:xfrm>
            <a:off x="177975" y="391208"/>
            <a:ext cx="296595" cy="296600"/>
            <a:chOff x="10268217" y="1610115"/>
            <a:chExt cx="50999" cy="50999"/>
          </a:xfrm>
        </p:grpSpPr>
        <p:sp>
          <p:nvSpPr>
            <p:cNvPr id="147" name="Google Shape;147;p1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9" name="Shape 149"/>
        <p:cNvGrpSpPr/>
        <p:nvPr/>
      </p:nvGrpSpPr>
      <p:grpSpPr>
        <a:xfrm>
          <a:off x="0" y="0"/>
          <a:ext cx="0" cy="0"/>
          <a:chOff x="0" y="0"/>
          <a:chExt cx="0" cy="0"/>
        </a:xfrm>
      </p:grpSpPr>
      <p:sp>
        <p:nvSpPr>
          <p:cNvPr id="150" name="Google Shape;150;p15"/>
          <p:cNvSpPr txBox="1"/>
          <p:nvPr>
            <p:ph type="title"/>
          </p:nvPr>
        </p:nvSpPr>
        <p:spPr>
          <a:xfrm>
            <a:off x="1585575" y="1281700"/>
            <a:ext cx="5973000" cy="91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1" name="Google Shape;151;p15"/>
          <p:cNvSpPr txBox="1"/>
          <p:nvPr>
            <p:ph hasCustomPrompt="1" idx="2" type="title"/>
          </p:nvPr>
        </p:nvSpPr>
        <p:spPr>
          <a:xfrm>
            <a:off x="3745950" y="3013963"/>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15"/>
          <p:cNvSpPr txBox="1"/>
          <p:nvPr>
            <p:ph idx="1" type="subTitle"/>
          </p:nvPr>
        </p:nvSpPr>
        <p:spPr>
          <a:xfrm>
            <a:off x="1585575" y="2163378"/>
            <a:ext cx="59730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3" name="Google Shape;153;p15"/>
          <p:cNvGrpSpPr/>
          <p:nvPr/>
        </p:nvGrpSpPr>
        <p:grpSpPr>
          <a:xfrm>
            <a:off x="0" y="3845125"/>
            <a:ext cx="9143995" cy="1298812"/>
            <a:chOff x="0" y="3845125"/>
            <a:chExt cx="9143995" cy="1298812"/>
          </a:xfrm>
        </p:grpSpPr>
        <p:sp>
          <p:nvSpPr>
            <p:cNvPr id="154" name="Google Shape;154;p15"/>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5"/>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16"/>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16"/>
          <p:cNvGrpSpPr/>
          <p:nvPr/>
        </p:nvGrpSpPr>
        <p:grpSpPr>
          <a:xfrm flipH="1" rot="10800000">
            <a:off x="276403" y="391208"/>
            <a:ext cx="8708443" cy="4337962"/>
            <a:chOff x="276403" y="467408"/>
            <a:chExt cx="8708443" cy="4337962"/>
          </a:xfrm>
        </p:grpSpPr>
        <p:sp>
          <p:nvSpPr>
            <p:cNvPr id="160" name="Google Shape;160;p16"/>
            <p:cNvSpPr/>
            <p:nvPr/>
          </p:nvSpPr>
          <p:spPr>
            <a:xfrm>
              <a:off x="8613304"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 name="Google Shape;161;p16"/>
            <p:cNvGrpSpPr/>
            <p:nvPr/>
          </p:nvGrpSpPr>
          <p:grpSpPr>
            <a:xfrm>
              <a:off x="276403" y="467408"/>
              <a:ext cx="296595" cy="296600"/>
              <a:chOff x="10281319" y="1623217"/>
              <a:chExt cx="50999" cy="50999"/>
            </a:xfrm>
          </p:grpSpPr>
          <p:sp>
            <p:nvSpPr>
              <p:cNvPr id="162" name="Google Shape;162;p16"/>
              <p:cNvSpPr/>
              <p:nvPr/>
            </p:nvSpPr>
            <p:spPr>
              <a:xfrm>
                <a:off x="10299471"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6"/>
              <p:cNvSpPr/>
              <p:nvPr/>
            </p:nvSpPr>
            <p:spPr>
              <a:xfrm rot="5400000">
                <a:off x="10299483"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64" name="Shape 164"/>
        <p:cNvGrpSpPr/>
        <p:nvPr/>
      </p:nvGrpSpPr>
      <p:grpSpPr>
        <a:xfrm>
          <a:off x="0" y="0"/>
          <a:ext cx="0" cy="0"/>
          <a:chOff x="0" y="0"/>
          <a:chExt cx="0" cy="0"/>
        </a:xfrm>
      </p:grpSpPr>
      <p:sp>
        <p:nvSpPr>
          <p:cNvPr id="165" name="Google Shape;165;p17"/>
          <p:cNvSpPr/>
          <p:nvPr/>
        </p:nvSpPr>
        <p:spPr>
          <a:xfrm rot="10800000">
            <a:off x="-1065888"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7" name="Google Shape;167;p17"/>
          <p:cNvGrpSpPr/>
          <p:nvPr/>
        </p:nvGrpSpPr>
        <p:grpSpPr>
          <a:xfrm>
            <a:off x="203729" y="391208"/>
            <a:ext cx="8743643" cy="4414162"/>
            <a:chOff x="203729" y="391208"/>
            <a:chExt cx="8743643" cy="4414162"/>
          </a:xfrm>
        </p:grpSpPr>
        <p:sp>
          <p:nvSpPr>
            <p:cNvPr id="168" name="Google Shape;168;p17"/>
            <p:cNvSpPr/>
            <p:nvPr/>
          </p:nvSpPr>
          <p:spPr>
            <a:xfrm>
              <a:off x="203729"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 name="Google Shape;169;p17"/>
            <p:cNvGrpSpPr/>
            <p:nvPr/>
          </p:nvGrpSpPr>
          <p:grpSpPr>
            <a:xfrm>
              <a:off x="8650778" y="391208"/>
              <a:ext cx="296595" cy="296600"/>
              <a:chOff x="10268217" y="1610115"/>
              <a:chExt cx="50999" cy="50999"/>
            </a:xfrm>
          </p:grpSpPr>
          <p:sp>
            <p:nvSpPr>
              <p:cNvPr id="170" name="Google Shape;170;p1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2" name="Shape 172"/>
        <p:cNvGrpSpPr/>
        <p:nvPr/>
      </p:nvGrpSpPr>
      <p:grpSpPr>
        <a:xfrm>
          <a:off x="0" y="0"/>
          <a:ext cx="0" cy="0"/>
          <a:chOff x="0" y="0"/>
          <a:chExt cx="0" cy="0"/>
        </a:xfrm>
      </p:grpSpPr>
      <p:sp>
        <p:nvSpPr>
          <p:cNvPr id="173" name="Google Shape;173;p18"/>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8"/>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75" name="Google Shape;175;p18"/>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 name="Google Shape;176;p18"/>
          <p:cNvGrpSpPr/>
          <p:nvPr/>
        </p:nvGrpSpPr>
        <p:grpSpPr>
          <a:xfrm>
            <a:off x="183317" y="383706"/>
            <a:ext cx="8744978" cy="311581"/>
            <a:chOff x="183317" y="383706"/>
            <a:chExt cx="8744978" cy="311581"/>
          </a:xfrm>
        </p:grpSpPr>
        <p:grpSp>
          <p:nvGrpSpPr>
            <p:cNvPr id="177" name="Google Shape;177;p18"/>
            <p:cNvGrpSpPr/>
            <p:nvPr/>
          </p:nvGrpSpPr>
          <p:grpSpPr>
            <a:xfrm>
              <a:off x="8631700" y="391208"/>
              <a:ext cx="296595" cy="296600"/>
              <a:chOff x="10268217" y="1610115"/>
              <a:chExt cx="50999" cy="50999"/>
            </a:xfrm>
          </p:grpSpPr>
          <p:sp>
            <p:nvSpPr>
              <p:cNvPr id="178" name="Google Shape;178;p1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 name="Google Shape;180;p18"/>
            <p:cNvGrpSpPr/>
            <p:nvPr/>
          </p:nvGrpSpPr>
          <p:grpSpPr>
            <a:xfrm>
              <a:off x="183317" y="383706"/>
              <a:ext cx="311576" cy="311581"/>
              <a:chOff x="8010777" y="386361"/>
              <a:chExt cx="53575" cy="53575"/>
            </a:xfrm>
          </p:grpSpPr>
          <p:sp>
            <p:nvSpPr>
              <p:cNvPr id="181" name="Google Shape;181;p1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3" name="Shape 183"/>
        <p:cNvGrpSpPr/>
        <p:nvPr/>
      </p:nvGrpSpPr>
      <p:grpSpPr>
        <a:xfrm>
          <a:off x="0" y="0"/>
          <a:ext cx="0" cy="0"/>
          <a:chOff x="0" y="0"/>
          <a:chExt cx="0" cy="0"/>
        </a:xfrm>
      </p:grpSpPr>
      <p:sp>
        <p:nvSpPr>
          <p:cNvPr id="184" name="Google Shape;184;p19"/>
          <p:cNvSpPr txBox="1"/>
          <p:nvPr>
            <p:ph type="title"/>
          </p:nvPr>
        </p:nvSpPr>
        <p:spPr>
          <a:xfrm>
            <a:off x="713225" y="1143875"/>
            <a:ext cx="3519600" cy="1739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19"/>
          <p:cNvSpPr txBox="1"/>
          <p:nvPr>
            <p:ph idx="1" type="subTitle"/>
          </p:nvPr>
        </p:nvSpPr>
        <p:spPr>
          <a:xfrm>
            <a:off x="713225" y="2883325"/>
            <a:ext cx="35196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9"/>
          <p:cNvSpPr/>
          <p:nvPr>
            <p:ph idx="2" type="pic"/>
          </p:nvPr>
        </p:nvSpPr>
        <p:spPr>
          <a:xfrm flipH="1">
            <a:off x="4572000" y="0"/>
            <a:ext cx="4572000" cy="5143500"/>
          </a:xfrm>
          <a:prstGeom prst="rect">
            <a:avLst/>
          </a:prstGeom>
          <a:noFill/>
          <a:ln>
            <a:noFill/>
          </a:ln>
        </p:spPr>
      </p:sp>
      <p:grpSp>
        <p:nvGrpSpPr>
          <p:cNvPr id="187" name="Google Shape;187;p19"/>
          <p:cNvGrpSpPr/>
          <p:nvPr/>
        </p:nvGrpSpPr>
        <p:grpSpPr>
          <a:xfrm>
            <a:off x="208253" y="391208"/>
            <a:ext cx="2568329" cy="4615524"/>
            <a:chOff x="208253" y="391208"/>
            <a:chExt cx="2568329" cy="4615524"/>
          </a:xfrm>
        </p:grpSpPr>
        <p:sp>
          <p:nvSpPr>
            <p:cNvPr id="188" name="Google Shape;188;p19"/>
            <p:cNvSpPr/>
            <p:nvPr/>
          </p:nvSpPr>
          <p:spPr>
            <a:xfrm>
              <a:off x="2405040" y="46040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 name="Google Shape;189;p19"/>
            <p:cNvGrpSpPr/>
            <p:nvPr/>
          </p:nvGrpSpPr>
          <p:grpSpPr>
            <a:xfrm>
              <a:off x="208253" y="391208"/>
              <a:ext cx="296595" cy="296600"/>
              <a:chOff x="10268217" y="1610115"/>
              <a:chExt cx="50999" cy="50999"/>
            </a:xfrm>
          </p:grpSpPr>
          <p:sp>
            <p:nvSpPr>
              <p:cNvPr id="190" name="Google Shape;190;p1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92" name="Shape 192"/>
        <p:cNvGrpSpPr/>
        <p:nvPr/>
      </p:nvGrpSpPr>
      <p:grpSpPr>
        <a:xfrm>
          <a:off x="0" y="0"/>
          <a:ext cx="0" cy="0"/>
          <a:chOff x="0" y="0"/>
          <a:chExt cx="0" cy="0"/>
        </a:xfrm>
      </p:grpSpPr>
      <p:sp>
        <p:nvSpPr>
          <p:cNvPr id="193" name="Google Shape;193;p20"/>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 name="Google Shape;194;p20"/>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5" name="Google Shape;195;p20"/>
          <p:cNvGrpSpPr/>
          <p:nvPr/>
        </p:nvGrpSpPr>
        <p:grpSpPr>
          <a:xfrm>
            <a:off x="4213513" y="345531"/>
            <a:ext cx="4757682" cy="4680378"/>
            <a:chOff x="4213513" y="345531"/>
            <a:chExt cx="4757682" cy="4680378"/>
          </a:xfrm>
        </p:grpSpPr>
        <p:grpSp>
          <p:nvGrpSpPr>
            <p:cNvPr id="196" name="Google Shape;196;p20"/>
            <p:cNvGrpSpPr/>
            <p:nvPr/>
          </p:nvGrpSpPr>
          <p:grpSpPr>
            <a:xfrm>
              <a:off x="4213513" y="4729308"/>
              <a:ext cx="296595" cy="296600"/>
              <a:chOff x="10268217" y="1610115"/>
              <a:chExt cx="50999" cy="50999"/>
            </a:xfrm>
          </p:grpSpPr>
          <p:sp>
            <p:nvSpPr>
              <p:cNvPr id="197" name="Google Shape;197;p2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2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 name="Google Shape;199;p20"/>
            <p:cNvSpPr/>
            <p:nvPr/>
          </p:nvSpPr>
          <p:spPr>
            <a:xfrm>
              <a:off x="8599652" y="3455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0" name="Google Shape;200;p20"/>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1376075" y="2363509"/>
            <a:ext cx="6391800" cy="91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745925" y="1306159"/>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p:nvPr>
            <p:ph idx="1" type="subTitle"/>
          </p:nvPr>
        </p:nvSpPr>
        <p:spPr>
          <a:xfrm>
            <a:off x="1376075" y="3157541"/>
            <a:ext cx="63918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1666652" y="131144"/>
            <a:ext cx="7285491" cy="978276"/>
            <a:chOff x="1666652" y="131144"/>
            <a:chExt cx="7285491" cy="978276"/>
          </a:xfrm>
        </p:grpSpPr>
        <p:grpSp>
          <p:nvGrpSpPr>
            <p:cNvPr id="24" name="Google Shape;24;p3"/>
            <p:cNvGrpSpPr/>
            <p:nvPr/>
          </p:nvGrpSpPr>
          <p:grpSpPr>
            <a:xfrm>
              <a:off x="8640567" y="131144"/>
              <a:ext cx="311576" cy="311581"/>
              <a:chOff x="8010777" y="386361"/>
              <a:chExt cx="53575" cy="53575"/>
            </a:xfrm>
          </p:grpSpPr>
          <p:sp>
            <p:nvSpPr>
              <p:cNvPr id="25" name="Google Shape;25;p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 name="Google Shape;27;p3"/>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 name="Google Shape;28;p3"/>
          <p:cNvGrpSpPr/>
          <p:nvPr/>
        </p:nvGrpSpPr>
        <p:grpSpPr>
          <a:xfrm>
            <a:off x="260163" y="4244308"/>
            <a:ext cx="7032532" cy="561062"/>
            <a:chOff x="260163" y="4244308"/>
            <a:chExt cx="7032532" cy="561062"/>
          </a:xfrm>
        </p:grpSpPr>
        <p:sp>
          <p:nvSpPr>
            <p:cNvPr id="29" name="Google Shape;29;p3"/>
            <p:cNvSpPr/>
            <p:nvPr/>
          </p:nvSpPr>
          <p:spPr>
            <a:xfrm>
              <a:off x="6921152"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 name="Google Shape;30;p3"/>
            <p:cNvGrpSpPr/>
            <p:nvPr/>
          </p:nvGrpSpPr>
          <p:grpSpPr>
            <a:xfrm>
              <a:off x="260163" y="4244308"/>
              <a:ext cx="296595" cy="296600"/>
              <a:chOff x="10268217" y="1610115"/>
              <a:chExt cx="50999" cy="50999"/>
            </a:xfrm>
          </p:grpSpPr>
          <p:sp>
            <p:nvSpPr>
              <p:cNvPr id="31" name="Google Shape;31;p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 name="Google Shape;33;p3"/>
          <p:cNvGrpSpPr/>
          <p:nvPr/>
        </p:nvGrpSpPr>
        <p:grpSpPr>
          <a:xfrm>
            <a:off x="0" y="3845125"/>
            <a:ext cx="9143995" cy="1298812"/>
            <a:chOff x="0" y="3845125"/>
            <a:chExt cx="9143995" cy="1298812"/>
          </a:xfrm>
        </p:grpSpPr>
        <p:sp>
          <p:nvSpPr>
            <p:cNvPr id="34" name="Google Shape;34;p3"/>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01" name="Shape 201"/>
        <p:cNvGrpSpPr/>
        <p:nvPr/>
      </p:nvGrpSpPr>
      <p:grpSpPr>
        <a:xfrm>
          <a:off x="0" y="0"/>
          <a:ext cx="0" cy="0"/>
          <a:chOff x="0" y="0"/>
          <a:chExt cx="0" cy="0"/>
        </a:xfrm>
      </p:grpSpPr>
      <p:sp>
        <p:nvSpPr>
          <p:cNvPr id="202" name="Google Shape;202;p21"/>
          <p:cNvSpPr txBox="1"/>
          <p:nvPr>
            <p:ph type="title"/>
          </p:nvPr>
        </p:nvSpPr>
        <p:spPr>
          <a:xfrm>
            <a:off x="5126076" y="1460668"/>
            <a:ext cx="28473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1"/>
          <p:cNvSpPr txBox="1"/>
          <p:nvPr>
            <p:ph idx="1" type="subTitle"/>
          </p:nvPr>
        </p:nvSpPr>
        <p:spPr>
          <a:xfrm>
            <a:off x="5126212" y="2445268"/>
            <a:ext cx="28473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4" name="Google Shape;204;p21"/>
          <p:cNvGrpSpPr/>
          <p:nvPr/>
        </p:nvGrpSpPr>
        <p:grpSpPr>
          <a:xfrm>
            <a:off x="6225702" y="67781"/>
            <a:ext cx="2353368" cy="4974128"/>
            <a:chOff x="6225702" y="67781"/>
            <a:chExt cx="2353368" cy="4974128"/>
          </a:xfrm>
        </p:grpSpPr>
        <p:sp>
          <p:nvSpPr>
            <p:cNvPr id="205" name="Google Shape;205;p21"/>
            <p:cNvSpPr/>
            <p:nvPr/>
          </p:nvSpPr>
          <p:spPr>
            <a:xfrm>
              <a:off x="6225702" y="677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 name="Google Shape;206;p21"/>
            <p:cNvGrpSpPr/>
            <p:nvPr/>
          </p:nvGrpSpPr>
          <p:grpSpPr>
            <a:xfrm>
              <a:off x="8282475" y="4745308"/>
              <a:ext cx="296595" cy="296600"/>
              <a:chOff x="10268217" y="1610115"/>
              <a:chExt cx="50999" cy="50999"/>
            </a:xfrm>
          </p:grpSpPr>
          <p:sp>
            <p:nvSpPr>
              <p:cNvPr id="207" name="Google Shape;207;p21"/>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21"/>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209" name="Shape 209"/>
        <p:cNvGrpSpPr/>
        <p:nvPr/>
      </p:nvGrpSpPr>
      <p:grpSpPr>
        <a:xfrm>
          <a:off x="0" y="0"/>
          <a:ext cx="0" cy="0"/>
          <a:chOff x="0" y="0"/>
          <a:chExt cx="0" cy="0"/>
        </a:xfrm>
      </p:grpSpPr>
      <p:sp>
        <p:nvSpPr>
          <p:cNvPr id="210" name="Google Shape;21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22"/>
          <p:cNvSpPr txBox="1"/>
          <p:nvPr>
            <p:ph idx="1" type="subTitle"/>
          </p:nvPr>
        </p:nvSpPr>
        <p:spPr>
          <a:xfrm>
            <a:off x="720000" y="1061750"/>
            <a:ext cx="7704000" cy="1138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12" name="Google Shape;212;p22"/>
          <p:cNvGrpSpPr/>
          <p:nvPr/>
        </p:nvGrpSpPr>
        <p:grpSpPr>
          <a:xfrm>
            <a:off x="226852" y="391208"/>
            <a:ext cx="8686280" cy="2050662"/>
            <a:chOff x="226852" y="391208"/>
            <a:chExt cx="8686280" cy="2050662"/>
          </a:xfrm>
        </p:grpSpPr>
        <p:grpSp>
          <p:nvGrpSpPr>
            <p:cNvPr id="213" name="Google Shape;213;p22"/>
            <p:cNvGrpSpPr/>
            <p:nvPr/>
          </p:nvGrpSpPr>
          <p:grpSpPr>
            <a:xfrm>
              <a:off x="8616538" y="391208"/>
              <a:ext cx="296595" cy="296600"/>
              <a:chOff x="10268217" y="1610115"/>
              <a:chExt cx="50999" cy="50999"/>
            </a:xfrm>
          </p:grpSpPr>
          <p:sp>
            <p:nvSpPr>
              <p:cNvPr id="214" name="Google Shape;214;p2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6" name="Google Shape;216;p22"/>
            <p:cNvSpPr/>
            <p:nvPr/>
          </p:nvSpPr>
          <p:spPr>
            <a:xfrm>
              <a:off x="226852" y="20391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217" name="Shape 217"/>
        <p:cNvGrpSpPr/>
        <p:nvPr/>
      </p:nvGrpSpPr>
      <p:grpSpPr>
        <a:xfrm>
          <a:off x="0" y="0"/>
          <a:ext cx="0" cy="0"/>
          <a:chOff x="0" y="0"/>
          <a:chExt cx="0" cy="0"/>
        </a:xfrm>
      </p:grpSpPr>
      <p:sp>
        <p:nvSpPr>
          <p:cNvPr id="218" name="Google Shape;2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23"/>
          <p:cNvSpPr txBox="1"/>
          <p:nvPr>
            <p:ph idx="1" type="subTitle"/>
          </p:nvPr>
        </p:nvSpPr>
        <p:spPr>
          <a:xfrm>
            <a:off x="720000" y="1061750"/>
            <a:ext cx="7704000" cy="357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20" name="Google Shape;220;p23"/>
          <p:cNvGrpSpPr/>
          <p:nvPr/>
        </p:nvGrpSpPr>
        <p:grpSpPr>
          <a:xfrm>
            <a:off x="191627" y="136768"/>
            <a:ext cx="8736455" cy="551040"/>
            <a:chOff x="191627" y="136768"/>
            <a:chExt cx="8736455" cy="551040"/>
          </a:xfrm>
        </p:grpSpPr>
        <p:grpSp>
          <p:nvGrpSpPr>
            <p:cNvPr id="221" name="Google Shape;221;p23"/>
            <p:cNvGrpSpPr/>
            <p:nvPr/>
          </p:nvGrpSpPr>
          <p:grpSpPr>
            <a:xfrm>
              <a:off x="8631488" y="391208"/>
              <a:ext cx="296595" cy="296600"/>
              <a:chOff x="10268217" y="1610115"/>
              <a:chExt cx="50999" cy="50999"/>
            </a:xfrm>
          </p:grpSpPr>
          <p:sp>
            <p:nvSpPr>
              <p:cNvPr id="222" name="Google Shape;222;p2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2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 name="Google Shape;224;p23"/>
            <p:cNvSpPr/>
            <p:nvPr/>
          </p:nvSpPr>
          <p:spPr>
            <a:xfrm>
              <a:off x="191627" y="1367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5" name="Shape 225"/>
        <p:cNvGrpSpPr/>
        <p:nvPr/>
      </p:nvGrpSpPr>
      <p:grpSpPr>
        <a:xfrm>
          <a:off x="0" y="0"/>
          <a:ext cx="0" cy="0"/>
          <a:chOff x="0" y="0"/>
          <a:chExt cx="0" cy="0"/>
        </a:xfrm>
      </p:grpSpPr>
      <p:sp>
        <p:nvSpPr>
          <p:cNvPr id="226" name="Google Shape;22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4"/>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4"/>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4"/>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0" name="Google Shape;230;p24"/>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1" name="Google Shape;231;p2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24"/>
          <p:cNvGrpSpPr/>
          <p:nvPr/>
        </p:nvGrpSpPr>
        <p:grpSpPr>
          <a:xfrm>
            <a:off x="222025" y="4455708"/>
            <a:ext cx="296595" cy="296600"/>
            <a:chOff x="10268217" y="1610115"/>
            <a:chExt cx="50999" cy="50999"/>
          </a:xfrm>
        </p:grpSpPr>
        <p:sp>
          <p:nvSpPr>
            <p:cNvPr id="233" name="Google Shape;233;p2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sp>
        <p:nvSpPr>
          <p:cNvPr id="236" name="Google Shape;236;p25"/>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713225" y="2993400"/>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5"/>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9" name="Google Shape;239;p25"/>
          <p:cNvGrpSpPr/>
          <p:nvPr/>
        </p:nvGrpSpPr>
        <p:grpSpPr>
          <a:xfrm>
            <a:off x="205182" y="4448206"/>
            <a:ext cx="311576" cy="311581"/>
            <a:chOff x="8010777" y="386361"/>
            <a:chExt cx="53575" cy="53575"/>
          </a:xfrm>
        </p:grpSpPr>
        <p:sp>
          <p:nvSpPr>
            <p:cNvPr id="240" name="Google Shape;240;p25"/>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5"/>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25"/>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43" name="Shape 243"/>
        <p:cNvGrpSpPr/>
        <p:nvPr/>
      </p:nvGrpSpPr>
      <p:grpSpPr>
        <a:xfrm>
          <a:off x="0" y="0"/>
          <a:ext cx="0" cy="0"/>
          <a:chOff x="0" y="0"/>
          <a:chExt cx="0" cy="0"/>
        </a:xfrm>
      </p:grpSpPr>
      <p:sp>
        <p:nvSpPr>
          <p:cNvPr id="244" name="Google Shape;24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26"/>
          <p:cNvSpPr txBox="1"/>
          <p:nvPr>
            <p:ph idx="1" type="subTitle"/>
          </p:nvPr>
        </p:nvSpPr>
        <p:spPr>
          <a:xfrm>
            <a:off x="1724905" y="1715807"/>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26"/>
          <p:cNvSpPr txBox="1"/>
          <p:nvPr>
            <p:ph idx="2" type="subTitle"/>
          </p:nvPr>
        </p:nvSpPr>
        <p:spPr>
          <a:xfrm>
            <a:off x="1724905" y="2861341"/>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26"/>
          <p:cNvSpPr txBox="1"/>
          <p:nvPr>
            <p:ph idx="3" type="subTitle"/>
          </p:nvPr>
        </p:nvSpPr>
        <p:spPr>
          <a:xfrm>
            <a:off x="1724905" y="4006875"/>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6"/>
          <p:cNvSpPr txBox="1"/>
          <p:nvPr>
            <p:ph idx="4" type="subTitle"/>
          </p:nvPr>
        </p:nvSpPr>
        <p:spPr>
          <a:xfrm>
            <a:off x="1724900" y="1400125"/>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49" name="Google Shape;249;p26"/>
          <p:cNvSpPr txBox="1"/>
          <p:nvPr>
            <p:ph idx="5" type="subTitle"/>
          </p:nvPr>
        </p:nvSpPr>
        <p:spPr>
          <a:xfrm>
            <a:off x="1724900" y="2546048"/>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0" name="Google Shape;250;p26"/>
          <p:cNvSpPr txBox="1"/>
          <p:nvPr>
            <p:ph idx="6" type="subTitle"/>
          </p:nvPr>
        </p:nvSpPr>
        <p:spPr>
          <a:xfrm>
            <a:off x="1724900" y="3691970"/>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1" name="Google Shape;251;p26"/>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 name="Google Shape;252;p26"/>
          <p:cNvGrpSpPr/>
          <p:nvPr/>
        </p:nvGrpSpPr>
        <p:grpSpPr>
          <a:xfrm>
            <a:off x="204517" y="383706"/>
            <a:ext cx="8696440" cy="2530664"/>
            <a:chOff x="204517" y="383706"/>
            <a:chExt cx="8696440" cy="2530664"/>
          </a:xfrm>
        </p:grpSpPr>
        <p:grpSp>
          <p:nvGrpSpPr>
            <p:cNvPr id="253" name="Google Shape;253;p26"/>
            <p:cNvGrpSpPr/>
            <p:nvPr/>
          </p:nvGrpSpPr>
          <p:grpSpPr>
            <a:xfrm>
              <a:off x="8604363" y="2617771"/>
              <a:ext cx="296595" cy="296600"/>
              <a:chOff x="10268217" y="1610115"/>
              <a:chExt cx="50999" cy="50999"/>
            </a:xfrm>
          </p:grpSpPr>
          <p:sp>
            <p:nvSpPr>
              <p:cNvPr id="254" name="Google Shape;254;p2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 name="Google Shape;256;p26"/>
            <p:cNvGrpSpPr/>
            <p:nvPr/>
          </p:nvGrpSpPr>
          <p:grpSpPr>
            <a:xfrm>
              <a:off x="204517" y="383706"/>
              <a:ext cx="311576" cy="311581"/>
              <a:chOff x="8010777" y="386361"/>
              <a:chExt cx="53575" cy="53575"/>
            </a:xfrm>
          </p:grpSpPr>
          <p:sp>
            <p:nvSpPr>
              <p:cNvPr id="257" name="Google Shape;257;p26"/>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26"/>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9" name="Shape 259"/>
        <p:cNvGrpSpPr/>
        <p:nvPr/>
      </p:nvGrpSpPr>
      <p:grpSpPr>
        <a:xfrm>
          <a:off x="0" y="0"/>
          <a:ext cx="0" cy="0"/>
          <a:chOff x="0" y="0"/>
          <a:chExt cx="0" cy="0"/>
        </a:xfrm>
      </p:grpSpPr>
      <p:sp>
        <p:nvSpPr>
          <p:cNvPr id="260" name="Google Shape;260;p2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1" name="Google Shape;261;p27"/>
          <p:cNvSpPr txBox="1"/>
          <p:nvPr>
            <p:ph idx="1" type="subTitle"/>
          </p:nvPr>
        </p:nvSpPr>
        <p:spPr>
          <a:xfrm>
            <a:off x="172490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7"/>
          <p:cNvSpPr txBox="1"/>
          <p:nvPr>
            <p:ph idx="2" type="subTitle"/>
          </p:nvPr>
        </p:nvSpPr>
        <p:spPr>
          <a:xfrm>
            <a:off x="521755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7"/>
          <p:cNvSpPr txBox="1"/>
          <p:nvPr>
            <p:ph idx="3" type="subTitle"/>
          </p:nvPr>
        </p:nvSpPr>
        <p:spPr>
          <a:xfrm>
            <a:off x="172490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7"/>
          <p:cNvSpPr txBox="1"/>
          <p:nvPr>
            <p:ph idx="4" type="subTitle"/>
          </p:nvPr>
        </p:nvSpPr>
        <p:spPr>
          <a:xfrm>
            <a:off x="521755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ph idx="5" type="subTitle"/>
          </p:nvPr>
        </p:nvSpPr>
        <p:spPr>
          <a:xfrm>
            <a:off x="172490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6" name="Google Shape;266;p27"/>
          <p:cNvSpPr txBox="1"/>
          <p:nvPr>
            <p:ph idx="6" type="subTitle"/>
          </p:nvPr>
        </p:nvSpPr>
        <p:spPr>
          <a:xfrm>
            <a:off x="172490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7" name="Google Shape;267;p27"/>
          <p:cNvSpPr txBox="1"/>
          <p:nvPr>
            <p:ph idx="7" type="subTitle"/>
          </p:nvPr>
        </p:nvSpPr>
        <p:spPr>
          <a:xfrm>
            <a:off x="521755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8" name="Google Shape;268;p27"/>
          <p:cNvSpPr txBox="1"/>
          <p:nvPr>
            <p:ph idx="8" type="subTitle"/>
          </p:nvPr>
        </p:nvSpPr>
        <p:spPr>
          <a:xfrm>
            <a:off x="521755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9" name="Google Shape;269;p27"/>
          <p:cNvSpPr/>
          <p:nvPr/>
        </p:nvSpPr>
        <p:spPr>
          <a:xfrm flipH="1">
            <a:off x="-1116530" y="4400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 name="Google Shape;270;p27"/>
          <p:cNvGrpSpPr/>
          <p:nvPr/>
        </p:nvGrpSpPr>
        <p:grpSpPr>
          <a:xfrm>
            <a:off x="185663" y="133444"/>
            <a:ext cx="8788956" cy="4588989"/>
            <a:chOff x="185663" y="133444"/>
            <a:chExt cx="8788956" cy="4588989"/>
          </a:xfrm>
        </p:grpSpPr>
        <p:grpSp>
          <p:nvGrpSpPr>
            <p:cNvPr id="271" name="Google Shape;271;p27"/>
            <p:cNvGrpSpPr/>
            <p:nvPr/>
          </p:nvGrpSpPr>
          <p:grpSpPr>
            <a:xfrm>
              <a:off x="185663" y="133444"/>
              <a:ext cx="8788956" cy="2901764"/>
              <a:chOff x="185663" y="133444"/>
              <a:chExt cx="8788956" cy="2901764"/>
            </a:xfrm>
          </p:grpSpPr>
          <p:grpSp>
            <p:nvGrpSpPr>
              <p:cNvPr id="272" name="Google Shape;272;p27"/>
              <p:cNvGrpSpPr/>
              <p:nvPr/>
            </p:nvGrpSpPr>
            <p:grpSpPr>
              <a:xfrm>
                <a:off x="185663" y="2738608"/>
                <a:ext cx="296595" cy="296600"/>
                <a:chOff x="10268217" y="1610115"/>
                <a:chExt cx="50999" cy="50999"/>
              </a:xfrm>
            </p:grpSpPr>
            <p:sp>
              <p:nvSpPr>
                <p:cNvPr id="273" name="Google Shape;273;p2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 name="Google Shape;275;p27"/>
              <p:cNvGrpSpPr/>
              <p:nvPr/>
            </p:nvGrpSpPr>
            <p:grpSpPr>
              <a:xfrm>
                <a:off x="8663042" y="133444"/>
                <a:ext cx="311576" cy="311581"/>
                <a:chOff x="8010777" y="386361"/>
                <a:chExt cx="53575" cy="53575"/>
              </a:xfrm>
            </p:grpSpPr>
            <p:sp>
              <p:nvSpPr>
                <p:cNvPr id="276" name="Google Shape;276;p2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78" name="Google Shape;278;p27"/>
            <p:cNvSpPr/>
            <p:nvPr/>
          </p:nvSpPr>
          <p:spPr>
            <a:xfrm>
              <a:off x="8190740" y="43197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79" name="Shape 279"/>
        <p:cNvGrpSpPr/>
        <p:nvPr/>
      </p:nvGrpSpPr>
      <p:grpSpPr>
        <a:xfrm>
          <a:off x="0" y="0"/>
          <a:ext cx="0" cy="0"/>
          <a:chOff x="0" y="0"/>
          <a:chExt cx="0" cy="0"/>
        </a:xfrm>
      </p:grpSpPr>
      <p:sp>
        <p:nvSpPr>
          <p:cNvPr id="280" name="Google Shape;280;p2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28"/>
          <p:cNvSpPr txBox="1"/>
          <p:nvPr>
            <p:ph idx="1" type="subTitle"/>
          </p:nvPr>
        </p:nvSpPr>
        <p:spPr>
          <a:xfrm>
            <a:off x="7200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28"/>
          <p:cNvSpPr txBox="1"/>
          <p:nvPr>
            <p:ph idx="2" type="subTitle"/>
          </p:nvPr>
        </p:nvSpPr>
        <p:spPr>
          <a:xfrm>
            <a:off x="3447057"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8"/>
          <p:cNvSpPr txBox="1"/>
          <p:nvPr>
            <p:ph idx="3" type="subTitle"/>
          </p:nvPr>
        </p:nvSpPr>
        <p:spPr>
          <a:xfrm>
            <a:off x="7200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8"/>
          <p:cNvSpPr txBox="1"/>
          <p:nvPr>
            <p:ph idx="4" type="subTitle"/>
          </p:nvPr>
        </p:nvSpPr>
        <p:spPr>
          <a:xfrm>
            <a:off x="3447057"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8"/>
          <p:cNvSpPr txBox="1"/>
          <p:nvPr>
            <p:ph idx="5" type="subTitle"/>
          </p:nvPr>
        </p:nvSpPr>
        <p:spPr>
          <a:xfrm>
            <a:off x="61728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8"/>
          <p:cNvSpPr txBox="1"/>
          <p:nvPr>
            <p:ph idx="6" type="subTitle"/>
          </p:nvPr>
        </p:nvSpPr>
        <p:spPr>
          <a:xfrm>
            <a:off x="61728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8"/>
          <p:cNvSpPr txBox="1"/>
          <p:nvPr>
            <p:ph idx="7" type="subTitle"/>
          </p:nvPr>
        </p:nvSpPr>
        <p:spPr>
          <a:xfrm>
            <a:off x="7200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8" name="Google Shape;288;p28"/>
          <p:cNvSpPr txBox="1"/>
          <p:nvPr>
            <p:ph idx="8" type="subTitle"/>
          </p:nvPr>
        </p:nvSpPr>
        <p:spPr>
          <a:xfrm>
            <a:off x="3447057"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9" name="Google Shape;289;p28"/>
          <p:cNvSpPr txBox="1"/>
          <p:nvPr>
            <p:ph idx="9" type="subTitle"/>
          </p:nvPr>
        </p:nvSpPr>
        <p:spPr>
          <a:xfrm>
            <a:off x="61749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0" name="Google Shape;290;p28"/>
          <p:cNvSpPr txBox="1"/>
          <p:nvPr>
            <p:ph idx="13" type="subTitle"/>
          </p:nvPr>
        </p:nvSpPr>
        <p:spPr>
          <a:xfrm>
            <a:off x="7200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1" name="Google Shape;291;p28"/>
          <p:cNvSpPr txBox="1"/>
          <p:nvPr>
            <p:ph idx="14" type="subTitle"/>
          </p:nvPr>
        </p:nvSpPr>
        <p:spPr>
          <a:xfrm>
            <a:off x="3447057"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2" name="Google Shape;292;p28"/>
          <p:cNvSpPr txBox="1"/>
          <p:nvPr>
            <p:ph idx="15" type="subTitle"/>
          </p:nvPr>
        </p:nvSpPr>
        <p:spPr>
          <a:xfrm>
            <a:off x="61749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93" name="Google Shape;293;p28"/>
          <p:cNvGrpSpPr/>
          <p:nvPr/>
        </p:nvGrpSpPr>
        <p:grpSpPr>
          <a:xfrm>
            <a:off x="174229" y="338131"/>
            <a:ext cx="8780139" cy="4688110"/>
            <a:chOff x="174229" y="338131"/>
            <a:chExt cx="8780139" cy="4688110"/>
          </a:xfrm>
        </p:grpSpPr>
        <p:grpSp>
          <p:nvGrpSpPr>
            <p:cNvPr id="294" name="Google Shape;294;p28"/>
            <p:cNvGrpSpPr/>
            <p:nvPr/>
          </p:nvGrpSpPr>
          <p:grpSpPr>
            <a:xfrm>
              <a:off x="8642792" y="4714659"/>
              <a:ext cx="311576" cy="311581"/>
              <a:chOff x="8010777" y="386361"/>
              <a:chExt cx="53575" cy="53575"/>
            </a:xfrm>
          </p:grpSpPr>
          <p:sp>
            <p:nvSpPr>
              <p:cNvPr id="295" name="Google Shape;295;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7" name="Google Shape;297;p28"/>
            <p:cNvGrpSpPr/>
            <p:nvPr/>
          </p:nvGrpSpPr>
          <p:grpSpPr>
            <a:xfrm>
              <a:off x="204212" y="4448206"/>
              <a:ext cx="311576" cy="311581"/>
              <a:chOff x="8010777" y="386361"/>
              <a:chExt cx="53575" cy="53575"/>
            </a:xfrm>
          </p:grpSpPr>
          <p:sp>
            <p:nvSpPr>
              <p:cNvPr id="298" name="Google Shape;298;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 name="Google Shape;300;p28"/>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1" name="Shape 301"/>
        <p:cNvGrpSpPr/>
        <p:nvPr/>
      </p:nvGrpSpPr>
      <p:grpSpPr>
        <a:xfrm>
          <a:off x="0" y="0"/>
          <a:ext cx="0" cy="0"/>
          <a:chOff x="0" y="0"/>
          <a:chExt cx="0" cy="0"/>
        </a:xfrm>
      </p:grpSpPr>
      <p:grpSp>
        <p:nvGrpSpPr>
          <p:cNvPr id="302" name="Google Shape;302;p29"/>
          <p:cNvGrpSpPr/>
          <p:nvPr/>
        </p:nvGrpSpPr>
        <p:grpSpPr>
          <a:xfrm>
            <a:off x="-1065888" y="-440100"/>
            <a:ext cx="11275796" cy="6023787"/>
            <a:chOff x="-1065888" y="-440100"/>
            <a:chExt cx="11275796" cy="6023787"/>
          </a:xfrm>
        </p:grpSpPr>
        <p:sp>
          <p:nvSpPr>
            <p:cNvPr id="303" name="Google Shape;303;p29"/>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29"/>
            <p:cNvSpPr/>
            <p:nvPr/>
          </p:nvSpPr>
          <p:spPr>
            <a:xfrm rot="10800000">
              <a:off x="-1065888" y="-4401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29"/>
          <p:cNvSpPr txBox="1"/>
          <p:nvPr>
            <p:ph hasCustomPrompt="1" type="title"/>
          </p:nvPr>
        </p:nvSpPr>
        <p:spPr>
          <a:xfrm>
            <a:off x="2223600" y="618091"/>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29"/>
          <p:cNvSpPr txBox="1"/>
          <p:nvPr>
            <p:ph idx="1" type="subTitle"/>
          </p:nvPr>
        </p:nvSpPr>
        <p:spPr>
          <a:xfrm>
            <a:off x="2223600" y="1307003"/>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7" name="Google Shape;307;p29"/>
          <p:cNvSpPr txBox="1"/>
          <p:nvPr>
            <p:ph hasCustomPrompt="1" idx="2" type="title"/>
          </p:nvPr>
        </p:nvSpPr>
        <p:spPr>
          <a:xfrm>
            <a:off x="2223600" y="203641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29"/>
          <p:cNvSpPr txBox="1"/>
          <p:nvPr>
            <p:ph idx="3" type="subTitle"/>
          </p:nvPr>
        </p:nvSpPr>
        <p:spPr>
          <a:xfrm>
            <a:off x="2223600" y="2725331"/>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9" name="Google Shape;309;p29"/>
          <p:cNvSpPr txBox="1"/>
          <p:nvPr>
            <p:ph hasCustomPrompt="1" idx="4" type="title"/>
          </p:nvPr>
        </p:nvSpPr>
        <p:spPr>
          <a:xfrm>
            <a:off x="2223600" y="3454736"/>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0" name="Google Shape;310;p29"/>
          <p:cNvSpPr txBox="1"/>
          <p:nvPr>
            <p:ph idx="5" type="subTitle"/>
          </p:nvPr>
        </p:nvSpPr>
        <p:spPr>
          <a:xfrm>
            <a:off x="2223600" y="4143659"/>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311" name="Google Shape;311;p29"/>
          <p:cNvGrpSpPr/>
          <p:nvPr/>
        </p:nvGrpSpPr>
        <p:grpSpPr>
          <a:xfrm>
            <a:off x="215334" y="407719"/>
            <a:ext cx="8746336" cy="4541743"/>
            <a:chOff x="215334" y="407719"/>
            <a:chExt cx="8746336" cy="4541743"/>
          </a:xfrm>
        </p:grpSpPr>
        <p:sp>
          <p:nvSpPr>
            <p:cNvPr id="312" name="Google Shape;312;p29"/>
            <p:cNvSpPr/>
            <p:nvPr/>
          </p:nvSpPr>
          <p:spPr>
            <a:xfrm>
              <a:off x="7896652" y="4546735"/>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3" name="Google Shape;313;p29"/>
            <p:cNvGrpSpPr/>
            <p:nvPr/>
          </p:nvGrpSpPr>
          <p:grpSpPr>
            <a:xfrm>
              <a:off x="8665075" y="2550458"/>
              <a:ext cx="296595" cy="296600"/>
              <a:chOff x="10268217" y="1610115"/>
              <a:chExt cx="50999" cy="50999"/>
            </a:xfrm>
          </p:grpSpPr>
          <p:sp>
            <p:nvSpPr>
              <p:cNvPr id="314" name="Google Shape;314;p2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29"/>
            <p:cNvGrpSpPr/>
            <p:nvPr/>
          </p:nvGrpSpPr>
          <p:grpSpPr>
            <a:xfrm>
              <a:off x="215334" y="407719"/>
              <a:ext cx="311576" cy="311581"/>
              <a:chOff x="8016282" y="390490"/>
              <a:chExt cx="53575" cy="53575"/>
            </a:xfrm>
          </p:grpSpPr>
          <p:sp>
            <p:nvSpPr>
              <p:cNvPr id="317" name="Google Shape;317;p29"/>
              <p:cNvSpPr/>
              <p:nvPr/>
            </p:nvSpPr>
            <p:spPr>
              <a:xfrm>
                <a:off x="8035365" y="390490"/>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9"/>
              <p:cNvSpPr/>
              <p:nvPr/>
            </p:nvSpPr>
            <p:spPr>
              <a:xfrm rot="5400000">
                <a:off x="8035365" y="390466"/>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19" name="Shape 319"/>
        <p:cNvGrpSpPr/>
        <p:nvPr/>
      </p:nvGrpSpPr>
      <p:grpSpPr>
        <a:xfrm>
          <a:off x="0" y="0"/>
          <a:ext cx="0" cy="0"/>
          <a:chOff x="0" y="0"/>
          <a:chExt cx="0" cy="0"/>
        </a:xfrm>
      </p:grpSpPr>
      <p:grpSp>
        <p:nvGrpSpPr>
          <p:cNvPr id="320" name="Google Shape;320;p30"/>
          <p:cNvGrpSpPr/>
          <p:nvPr/>
        </p:nvGrpSpPr>
        <p:grpSpPr>
          <a:xfrm>
            <a:off x="0" y="4073725"/>
            <a:ext cx="9143995" cy="1298812"/>
            <a:chOff x="0" y="3845125"/>
            <a:chExt cx="9143995" cy="1298812"/>
          </a:xfrm>
        </p:grpSpPr>
        <p:sp>
          <p:nvSpPr>
            <p:cNvPr id="321" name="Google Shape;321;p30"/>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30"/>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 name="Google Shape;323;p30"/>
          <p:cNvSpPr txBox="1"/>
          <p:nvPr>
            <p:ph type="title"/>
          </p:nvPr>
        </p:nvSpPr>
        <p:spPr>
          <a:xfrm>
            <a:off x="714800" y="539500"/>
            <a:ext cx="4448100" cy="101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30"/>
          <p:cNvSpPr txBox="1"/>
          <p:nvPr>
            <p:ph idx="1" type="subTitle"/>
          </p:nvPr>
        </p:nvSpPr>
        <p:spPr>
          <a:xfrm>
            <a:off x="714800" y="2282183"/>
            <a:ext cx="4448100" cy="116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0"/>
          <p:cNvSpPr txBox="1"/>
          <p:nvPr/>
        </p:nvSpPr>
        <p:spPr>
          <a:xfrm>
            <a:off x="714800" y="3540592"/>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This presentation template was created by </a:t>
            </a:r>
            <a:r>
              <a:rPr b="1" lang="en" sz="12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200">
                <a:solidFill>
                  <a:schemeClr val="dk1"/>
                </a:solidFill>
                <a:latin typeface="Nunito"/>
                <a:ea typeface="Nunito"/>
                <a:cs typeface="Nunito"/>
                <a:sym typeface="Nunito"/>
              </a:rPr>
              <a:t>, and includes icons by </a:t>
            </a:r>
            <a:r>
              <a:rPr b="1" lang="en" sz="12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200">
                <a:solidFill>
                  <a:schemeClr val="dk1"/>
                </a:solidFill>
                <a:latin typeface="Nunito"/>
                <a:ea typeface="Nunito"/>
                <a:cs typeface="Nunito"/>
                <a:sym typeface="Nunito"/>
              </a:rPr>
              <a:t>, and infographics &amp; images by </a:t>
            </a:r>
            <a:r>
              <a:rPr b="1" lang="en" sz="1200" u="sng">
                <a:solidFill>
                  <a:schemeClr val="dk1"/>
                </a:solidFill>
                <a:latin typeface="Nunito"/>
                <a:ea typeface="Nunito"/>
                <a:cs typeface="Nunito"/>
                <a:sym typeface="Nunito"/>
                <a:hlinkClick r:id="rId4">
                  <a:extLst>
                    <a:ext uri="{A12FA001-AC4F-418D-AE19-62706E023703}">
                      <ahyp:hlinkClr val="tx"/>
                    </a:ext>
                  </a:extLst>
                </a:hlinkClick>
              </a:rPr>
              <a:t>Freepik</a:t>
            </a:r>
            <a:r>
              <a:rPr lang="en" sz="1200" u="sng">
                <a:solidFill>
                  <a:schemeClr val="dk1"/>
                </a:solidFill>
                <a:latin typeface="Nunito"/>
                <a:ea typeface="Nunito"/>
                <a:cs typeface="Nunito"/>
                <a:sym typeface="Nunito"/>
              </a:rPr>
              <a:t> </a:t>
            </a:r>
            <a:endParaRPr b="1" sz="1200" u="sng">
              <a:solidFill>
                <a:schemeClr val="dk1"/>
              </a:solidFill>
              <a:latin typeface="Nunito"/>
              <a:ea typeface="Nunito"/>
              <a:cs typeface="Nunito"/>
              <a:sym typeface="Nunito"/>
            </a:endParaRPr>
          </a:p>
        </p:txBody>
      </p:sp>
      <p:grpSp>
        <p:nvGrpSpPr>
          <p:cNvPr id="326" name="Google Shape;326;p30"/>
          <p:cNvGrpSpPr/>
          <p:nvPr/>
        </p:nvGrpSpPr>
        <p:grpSpPr>
          <a:xfrm>
            <a:off x="146367" y="189943"/>
            <a:ext cx="5554477" cy="505332"/>
            <a:chOff x="146367" y="189943"/>
            <a:chExt cx="5554477" cy="505332"/>
          </a:xfrm>
        </p:grpSpPr>
        <p:sp>
          <p:nvSpPr>
            <p:cNvPr id="327" name="Google Shape;327;p30"/>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8" name="Google Shape;328;p30"/>
            <p:cNvGrpSpPr/>
            <p:nvPr/>
          </p:nvGrpSpPr>
          <p:grpSpPr>
            <a:xfrm>
              <a:off x="146367" y="383694"/>
              <a:ext cx="311576" cy="311581"/>
              <a:chOff x="8010777" y="386361"/>
              <a:chExt cx="53575" cy="53575"/>
            </a:xfrm>
          </p:grpSpPr>
          <p:sp>
            <p:nvSpPr>
              <p:cNvPr id="329" name="Google Shape;329;p3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3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subTitle"/>
          </p:nvPr>
        </p:nvSpPr>
        <p:spPr>
          <a:xfrm>
            <a:off x="720000" y="1177300"/>
            <a:ext cx="77040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 name="Google Shape;39;p4"/>
          <p:cNvGrpSpPr/>
          <p:nvPr/>
        </p:nvGrpSpPr>
        <p:grpSpPr>
          <a:xfrm>
            <a:off x="564925" y="148433"/>
            <a:ext cx="8506894" cy="2680337"/>
            <a:chOff x="564925" y="148433"/>
            <a:chExt cx="8506894" cy="2680337"/>
          </a:xfrm>
        </p:grpSpPr>
        <p:sp>
          <p:nvSpPr>
            <p:cNvPr id="40" name="Google Shape;40;p4"/>
            <p:cNvSpPr/>
            <p:nvPr/>
          </p:nvSpPr>
          <p:spPr>
            <a:xfrm>
              <a:off x="8700277" y="2426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 name="Google Shape;41;p4"/>
            <p:cNvGrpSpPr/>
            <p:nvPr/>
          </p:nvGrpSpPr>
          <p:grpSpPr>
            <a:xfrm>
              <a:off x="564925" y="148433"/>
              <a:ext cx="296595" cy="296600"/>
              <a:chOff x="10268217" y="1610115"/>
              <a:chExt cx="50999" cy="50999"/>
            </a:xfrm>
          </p:grpSpPr>
          <p:sp>
            <p:nvSpPr>
              <p:cNvPr id="42" name="Google Shape;42;p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4" name="Google Shape;44;p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31"/>
          <p:cNvGrpSpPr/>
          <p:nvPr/>
        </p:nvGrpSpPr>
        <p:grpSpPr>
          <a:xfrm>
            <a:off x="146367" y="189943"/>
            <a:ext cx="5554477" cy="505332"/>
            <a:chOff x="146367" y="189943"/>
            <a:chExt cx="5554477" cy="505332"/>
          </a:xfrm>
        </p:grpSpPr>
        <p:sp>
          <p:nvSpPr>
            <p:cNvPr id="333" name="Google Shape;333;p31"/>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 name="Google Shape;334;p31"/>
            <p:cNvGrpSpPr/>
            <p:nvPr/>
          </p:nvGrpSpPr>
          <p:grpSpPr>
            <a:xfrm>
              <a:off x="146367" y="383694"/>
              <a:ext cx="311576" cy="311581"/>
              <a:chOff x="8010777" y="386361"/>
              <a:chExt cx="53575" cy="53575"/>
            </a:xfrm>
          </p:grpSpPr>
          <p:sp>
            <p:nvSpPr>
              <p:cNvPr id="335" name="Google Shape;335;p3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3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31"/>
          <p:cNvGrpSpPr/>
          <p:nvPr/>
        </p:nvGrpSpPr>
        <p:grpSpPr>
          <a:xfrm>
            <a:off x="0" y="3845125"/>
            <a:ext cx="9143995" cy="1298812"/>
            <a:chOff x="0" y="3845125"/>
            <a:chExt cx="9143995" cy="1298812"/>
          </a:xfrm>
        </p:grpSpPr>
        <p:sp>
          <p:nvSpPr>
            <p:cNvPr id="338" name="Google Shape;338;p3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3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0" name="Shape 340"/>
        <p:cNvGrpSpPr/>
        <p:nvPr/>
      </p:nvGrpSpPr>
      <p:grpSpPr>
        <a:xfrm>
          <a:off x="0" y="0"/>
          <a:ext cx="0" cy="0"/>
          <a:chOff x="0" y="0"/>
          <a:chExt cx="0" cy="0"/>
        </a:xfrm>
      </p:grpSpPr>
      <p:grpSp>
        <p:nvGrpSpPr>
          <p:cNvPr id="341" name="Google Shape;341;p32"/>
          <p:cNvGrpSpPr/>
          <p:nvPr/>
        </p:nvGrpSpPr>
        <p:grpSpPr>
          <a:xfrm>
            <a:off x="174229" y="338131"/>
            <a:ext cx="8780139" cy="4688110"/>
            <a:chOff x="174229" y="338131"/>
            <a:chExt cx="8780139" cy="4688110"/>
          </a:xfrm>
        </p:grpSpPr>
        <p:grpSp>
          <p:nvGrpSpPr>
            <p:cNvPr id="342" name="Google Shape;342;p32"/>
            <p:cNvGrpSpPr/>
            <p:nvPr/>
          </p:nvGrpSpPr>
          <p:grpSpPr>
            <a:xfrm>
              <a:off x="8642792" y="4714659"/>
              <a:ext cx="311576" cy="311581"/>
              <a:chOff x="8010777" y="386361"/>
              <a:chExt cx="53575" cy="53575"/>
            </a:xfrm>
          </p:grpSpPr>
          <p:sp>
            <p:nvSpPr>
              <p:cNvPr id="343" name="Google Shape;343;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32"/>
            <p:cNvGrpSpPr/>
            <p:nvPr/>
          </p:nvGrpSpPr>
          <p:grpSpPr>
            <a:xfrm>
              <a:off x="204212" y="4448206"/>
              <a:ext cx="311576" cy="311581"/>
              <a:chOff x="8010777" y="386361"/>
              <a:chExt cx="53575" cy="53575"/>
            </a:xfrm>
          </p:grpSpPr>
          <p:sp>
            <p:nvSpPr>
              <p:cNvPr id="346" name="Google Shape;346;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8" name="Google Shape;348;p32"/>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9" name="Google Shape;349;p32"/>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 name="Google Shape;49;p5"/>
          <p:cNvSpPr txBox="1"/>
          <p:nvPr>
            <p:ph idx="3" type="subTitle"/>
          </p:nvPr>
        </p:nvSpPr>
        <p:spPr>
          <a:xfrm>
            <a:off x="50552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50" name="Google Shape;50;p5"/>
          <p:cNvSpPr txBox="1"/>
          <p:nvPr>
            <p:ph idx="4" type="subTitle"/>
          </p:nvPr>
        </p:nvSpPr>
        <p:spPr>
          <a:xfrm>
            <a:off x="15830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51" name="Google Shape;51;p5"/>
          <p:cNvGrpSpPr/>
          <p:nvPr/>
        </p:nvGrpSpPr>
        <p:grpSpPr>
          <a:xfrm>
            <a:off x="266227" y="445031"/>
            <a:ext cx="8694842" cy="4455578"/>
            <a:chOff x="266227" y="445031"/>
            <a:chExt cx="8694842" cy="4455578"/>
          </a:xfrm>
        </p:grpSpPr>
        <p:sp>
          <p:nvSpPr>
            <p:cNvPr id="52" name="Google Shape;52;p5"/>
            <p:cNvSpPr/>
            <p:nvPr/>
          </p:nvSpPr>
          <p:spPr>
            <a:xfrm>
              <a:off x="8589527" y="4450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 name="Google Shape;53;p5"/>
            <p:cNvGrpSpPr/>
            <p:nvPr/>
          </p:nvGrpSpPr>
          <p:grpSpPr>
            <a:xfrm>
              <a:off x="4335113" y="4604008"/>
              <a:ext cx="296595" cy="296600"/>
              <a:chOff x="10268217" y="1610115"/>
              <a:chExt cx="50999" cy="50999"/>
            </a:xfrm>
          </p:grpSpPr>
          <p:sp>
            <p:nvSpPr>
              <p:cNvPr id="54" name="Google Shape;54;p5"/>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 name="Google Shape;56;p5"/>
            <p:cNvSpPr/>
            <p:nvPr/>
          </p:nvSpPr>
          <p:spPr>
            <a:xfrm>
              <a:off x="266227" y="24920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0" name="Google Shape;60;p6"/>
          <p:cNvGrpSpPr/>
          <p:nvPr/>
        </p:nvGrpSpPr>
        <p:grpSpPr>
          <a:xfrm flipH="1">
            <a:off x="133752" y="148433"/>
            <a:ext cx="8832455" cy="4767799"/>
            <a:chOff x="133752" y="148433"/>
            <a:chExt cx="8832455" cy="4767799"/>
          </a:xfrm>
        </p:grpSpPr>
        <p:grpSp>
          <p:nvGrpSpPr>
            <p:cNvPr id="61" name="Google Shape;61;p6"/>
            <p:cNvGrpSpPr/>
            <p:nvPr/>
          </p:nvGrpSpPr>
          <p:grpSpPr>
            <a:xfrm>
              <a:off x="8669613" y="148433"/>
              <a:ext cx="296595" cy="296600"/>
              <a:chOff x="10268217" y="1610115"/>
              <a:chExt cx="50999" cy="50999"/>
            </a:xfrm>
          </p:grpSpPr>
          <p:sp>
            <p:nvSpPr>
              <p:cNvPr id="62" name="Google Shape;62;p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 name="Google Shape;64;p6"/>
            <p:cNvSpPr/>
            <p:nvPr/>
          </p:nvSpPr>
          <p:spPr>
            <a:xfrm>
              <a:off x="133752" y="4513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7"/>
          <p:cNvSpPr txBox="1"/>
          <p:nvPr>
            <p:ph idx="1" type="subTitle"/>
          </p:nvPr>
        </p:nvSpPr>
        <p:spPr>
          <a:xfrm>
            <a:off x="720000" y="12884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Light"/>
              <a:buChar char="●"/>
              <a:defRPr/>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0"/>
              </a:spcBef>
              <a:spcAft>
                <a:spcPts val="0"/>
              </a:spcAft>
              <a:buClr>
                <a:srgbClr val="E76A28"/>
              </a:buClr>
              <a:buSzPts val="1400"/>
              <a:buFont typeface="Nunito Light"/>
              <a:buChar char="■"/>
              <a:defRPr/>
            </a:lvl3pPr>
            <a:lvl4pPr lvl="3" rtl="0" algn="ctr">
              <a:lnSpc>
                <a:spcPct val="100000"/>
              </a:lnSpc>
              <a:spcBef>
                <a:spcPts val="0"/>
              </a:spcBef>
              <a:spcAft>
                <a:spcPts val="0"/>
              </a:spcAft>
              <a:buClr>
                <a:srgbClr val="E76A28"/>
              </a:buClr>
              <a:buSzPts val="14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400"/>
              <a:buFont typeface="Nunito Light"/>
              <a:buChar char="●"/>
              <a:defRPr/>
            </a:lvl7pPr>
            <a:lvl8pPr lvl="7" rtl="0" algn="ctr">
              <a:lnSpc>
                <a:spcPct val="100000"/>
              </a:lnSpc>
              <a:spcBef>
                <a:spcPts val="0"/>
              </a:spcBef>
              <a:spcAft>
                <a:spcPts val="0"/>
              </a:spcAft>
              <a:buClr>
                <a:srgbClr val="999999"/>
              </a:buClr>
              <a:buSzPts val="14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8" name="Google Shape;68;p7"/>
          <p:cNvSpPr/>
          <p:nvPr/>
        </p:nvSpPr>
        <p:spPr>
          <a:xfrm flipH="1">
            <a:off x="-9355"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 name="Google Shape;69;p7"/>
          <p:cNvGrpSpPr/>
          <p:nvPr/>
        </p:nvGrpSpPr>
        <p:grpSpPr>
          <a:xfrm>
            <a:off x="188242" y="132494"/>
            <a:ext cx="8741140" cy="4672864"/>
            <a:chOff x="188242" y="132494"/>
            <a:chExt cx="8741140" cy="4672864"/>
          </a:xfrm>
        </p:grpSpPr>
        <p:grpSp>
          <p:nvGrpSpPr>
            <p:cNvPr id="70" name="Google Shape;70;p7"/>
            <p:cNvGrpSpPr/>
            <p:nvPr/>
          </p:nvGrpSpPr>
          <p:grpSpPr>
            <a:xfrm>
              <a:off x="188242" y="132494"/>
              <a:ext cx="8741140" cy="1030914"/>
              <a:chOff x="188242" y="132494"/>
              <a:chExt cx="8741140" cy="1030914"/>
            </a:xfrm>
          </p:grpSpPr>
          <p:grpSp>
            <p:nvGrpSpPr>
              <p:cNvPr id="71" name="Google Shape;71;p7"/>
              <p:cNvGrpSpPr/>
              <p:nvPr/>
            </p:nvGrpSpPr>
            <p:grpSpPr>
              <a:xfrm>
                <a:off x="8632788" y="866808"/>
                <a:ext cx="296595" cy="296600"/>
                <a:chOff x="10268217" y="1610115"/>
                <a:chExt cx="50999" cy="50999"/>
              </a:xfrm>
            </p:grpSpPr>
            <p:sp>
              <p:nvSpPr>
                <p:cNvPr id="72" name="Google Shape;72;p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 name="Google Shape;74;p7"/>
              <p:cNvGrpSpPr/>
              <p:nvPr/>
            </p:nvGrpSpPr>
            <p:grpSpPr>
              <a:xfrm>
                <a:off x="188242" y="132494"/>
                <a:ext cx="311576" cy="311581"/>
                <a:chOff x="8010777" y="386361"/>
                <a:chExt cx="53575" cy="53575"/>
              </a:xfrm>
            </p:grpSpPr>
            <p:sp>
              <p:nvSpPr>
                <p:cNvPr id="75" name="Google Shape;75;p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77" name="Google Shape;77;p7"/>
            <p:cNvSpPr/>
            <p:nvPr/>
          </p:nvSpPr>
          <p:spPr>
            <a:xfrm>
              <a:off x="4389677" y="44026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8" name="Shape 78"/>
        <p:cNvGrpSpPr/>
        <p:nvPr/>
      </p:nvGrpSpPr>
      <p:grpSpPr>
        <a:xfrm>
          <a:off x="0" y="0"/>
          <a:ext cx="0" cy="0"/>
          <a:chOff x="0" y="0"/>
          <a:chExt cx="0" cy="0"/>
        </a:xfrm>
      </p:grpSpPr>
      <p:sp>
        <p:nvSpPr>
          <p:cNvPr id="79" name="Google Shape;79;p8"/>
          <p:cNvSpPr txBox="1"/>
          <p:nvPr>
            <p:ph type="title"/>
          </p:nvPr>
        </p:nvSpPr>
        <p:spPr>
          <a:xfrm>
            <a:off x="931950" y="833675"/>
            <a:ext cx="7280100" cy="2143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3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0" name="Google Shape;80;p8"/>
          <p:cNvGrpSpPr/>
          <p:nvPr/>
        </p:nvGrpSpPr>
        <p:grpSpPr>
          <a:xfrm>
            <a:off x="564925" y="133444"/>
            <a:ext cx="8369168" cy="608189"/>
            <a:chOff x="564925" y="133444"/>
            <a:chExt cx="8369168" cy="608189"/>
          </a:xfrm>
        </p:grpSpPr>
        <p:grpSp>
          <p:nvGrpSpPr>
            <p:cNvPr id="81" name="Google Shape;81;p8"/>
            <p:cNvGrpSpPr/>
            <p:nvPr/>
          </p:nvGrpSpPr>
          <p:grpSpPr>
            <a:xfrm>
              <a:off x="564925" y="445033"/>
              <a:ext cx="296595" cy="296600"/>
              <a:chOff x="10268217" y="1610115"/>
              <a:chExt cx="50999" cy="50999"/>
            </a:xfrm>
          </p:grpSpPr>
          <p:sp>
            <p:nvSpPr>
              <p:cNvPr id="82" name="Google Shape;82;p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 name="Google Shape;84;p8"/>
            <p:cNvGrpSpPr/>
            <p:nvPr/>
          </p:nvGrpSpPr>
          <p:grpSpPr>
            <a:xfrm>
              <a:off x="8622517" y="133444"/>
              <a:ext cx="311576" cy="311581"/>
              <a:chOff x="8010777" y="386361"/>
              <a:chExt cx="53575" cy="53575"/>
            </a:xfrm>
          </p:grpSpPr>
          <p:sp>
            <p:nvSpPr>
              <p:cNvPr id="85" name="Google Shape;85;p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7" name="Google Shape;87;p8"/>
          <p:cNvGrpSpPr/>
          <p:nvPr/>
        </p:nvGrpSpPr>
        <p:grpSpPr>
          <a:xfrm>
            <a:off x="0" y="3845125"/>
            <a:ext cx="9143995" cy="1298812"/>
            <a:chOff x="0" y="3845125"/>
            <a:chExt cx="9143995" cy="1298812"/>
          </a:xfrm>
        </p:grpSpPr>
        <p:sp>
          <p:nvSpPr>
            <p:cNvPr id="88" name="Google Shape;88;p8"/>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8"/>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9"/>
          <p:cNvSpPr txBox="1"/>
          <p:nvPr>
            <p:ph type="title"/>
          </p:nvPr>
        </p:nvSpPr>
        <p:spPr>
          <a:xfrm>
            <a:off x="2135550" y="533422"/>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2" name="Google Shape;92;p9"/>
          <p:cNvSpPr txBox="1"/>
          <p:nvPr>
            <p:ph idx="1" type="subTitle"/>
          </p:nvPr>
        </p:nvSpPr>
        <p:spPr>
          <a:xfrm>
            <a:off x="2135550" y="1694847"/>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3" name="Google Shape;93;p9"/>
          <p:cNvGrpSpPr/>
          <p:nvPr/>
        </p:nvGrpSpPr>
        <p:grpSpPr>
          <a:xfrm>
            <a:off x="188242" y="132494"/>
            <a:ext cx="8747990" cy="2277239"/>
            <a:chOff x="188242" y="132494"/>
            <a:chExt cx="8747990" cy="2277239"/>
          </a:xfrm>
        </p:grpSpPr>
        <p:grpSp>
          <p:nvGrpSpPr>
            <p:cNvPr id="94" name="Google Shape;94;p9"/>
            <p:cNvGrpSpPr/>
            <p:nvPr/>
          </p:nvGrpSpPr>
          <p:grpSpPr>
            <a:xfrm>
              <a:off x="8639638" y="2113133"/>
              <a:ext cx="296595" cy="296600"/>
              <a:chOff x="10268217" y="1610115"/>
              <a:chExt cx="50999" cy="50999"/>
            </a:xfrm>
          </p:grpSpPr>
          <p:sp>
            <p:nvSpPr>
              <p:cNvPr id="95" name="Google Shape;95;p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9"/>
            <p:cNvGrpSpPr/>
            <p:nvPr/>
          </p:nvGrpSpPr>
          <p:grpSpPr>
            <a:xfrm>
              <a:off x="188242" y="132494"/>
              <a:ext cx="311576" cy="311581"/>
              <a:chOff x="8010777" y="386361"/>
              <a:chExt cx="53575" cy="53575"/>
            </a:xfrm>
          </p:grpSpPr>
          <p:sp>
            <p:nvSpPr>
              <p:cNvPr id="98" name="Google Shape;98;p9"/>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9"/>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 name="Google Shape;100;p9"/>
          <p:cNvGrpSpPr/>
          <p:nvPr/>
        </p:nvGrpSpPr>
        <p:grpSpPr>
          <a:xfrm>
            <a:off x="0" y="3845125"/>
            <a:ext cx="9143995" cy="1298812"/>
            <a:chOff x="0" y="3845125"/>
            <a:chExt cx="9143995" cy="1298812"/>
          </a:xfrm>
        </p:grpSpPr>
        <p:sp>
          <p:nvSpPr>
            <p:cNvPr id="101" name="Google Shape;101;p9"/>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9"/>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p:nvPr>
            <p:ph idx="2" type="pic"/>
          </p:nvPr>
        </p:nvSpPr>
        <p:spPr>
          <a:xfrm>
            <a:off x="0" y="-6900"/>
            <a:ext cx="9144000" cy="5157300"/>
          </a:xfrm>
          <a:prstGeom prst="rect">
            <a:avLst/>
          </a:prstGeom>
          <a:noFill/>
          <a:ln>
            <a:noFill/>
          </a:ln>
        </p:spPr>
      </p:sp>
      <p:sp>
        <p:nvSpPr>
          <p:cNvPr id="105" name="Google Shape;105;p10"/>
          <p:cNvSpPr txBox="1"/>
          <p:nvPr>
            <p:ph type="title"/>
          </p:nvPr>
        </p:nvSpPr>
        <p:spPr>
          <a:xfrm>
            <a:off x="713225" y="3911600"/>
            <a:ext cx="7717500" cy="692400"/>
          </a:xfrm>
          <a:prstGeom prst="rect">
            <a:avLst/>
          </a:prstGeom>
          <a:solidFill>
            <a:schemeClr val="lt1"/>
          </a:solid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lsamiq Sans"/>
              <a:buNone/>
              <a:defRPr sz="3500">
                <a:solidFill>
                  <a:schemeClr val="dk1"/>
                </a:solidFill>
                <a:latin typeface="Balsamiq Sans"/>
                <a:ea typeface="Balsamiq Sans"/>
                <a:cs typeface="Balsamiq Sans"/>
                <a:sym typeface="Balsamiq Sans"/>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muis.gov.sg/halal/Religious-Guidelines/Food-and-Drinks-Categories" TargetMode="External"/><Relationship Id="rId4" Type="http://schemas.openxmlformats.org/officeDocument/2006/relationships/hyperlink" Target="https://www.muis.gov.sg/halal/Religious-Guidelines/Food-Selection" TargetMode="External"/><Relationship Id="rId5" Type="http://schemas.openxmlformats.org/officeDocument/2006/relationships/hyperlink" Target="https://www.muis.gov.sg/halal/Religious-Guidelines/Food-Preparation" TargetMode="External"/><Relationship Id="rId6" Type="http://schemas.openxmlformats.org/officeDocument/2006/relationships/hyperlink" Target="https://www.muis.gov.sg/-/media/Files/Halal/Documents/FOOD-ADDITIVE-LISTING-5.ash" TargetMode="External"/><Relationship Id="rId7" Type="http://schemas.openxmlformats.org/officeDocument/2006/relationships/hyperlink" Target="https://special.worldofislam.info/Food/numbers.html" TargetMode="External"/><Relationship Id="rId8" Type="http://schemas.openxmlformats.org/officeDocument/2006/relationships/hyperlink" Target="https://islamcan.com/blog/2020/01/halal-and-haram-ingredient-database/"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2.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hyperlink" Target="https://scriv.ai/guides/retrieval-augmented-generation-overview/"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www.halaltimes.com/top-4-challenges-of-halal-consumerism-in-non-muslim-countries/" TargetMode="External"/><Relationship Id="rId4" Type="http://schemas.openxmlformats.org/officeDocument/2006/relationships/hyperlink" Target="https://fulcrum.sg/unifying-halal-product-certification-aseans-challenge/" TargetMode="External"/><Relationship Id="rId5" Type="http://schemas.openxmlformats.org/officeDocument/2006/relationships/hyperlink" Target="https://www.nst.com.my/opinion/columnists/2019/09/518767/halal-consumerism-wider-perspectiv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3.jpg"/><Relationship Id="rId4" Type="http://schemas.openxmlformats.org/officeDocument/2006/relationships/image" Target="../media/image3.png"/><Relationship Id="rId9" Type="http://schemas.openxmlformats.org/officeDocument/2006/relationships/image" Target="../media/image14.png"/><Relationship Id="rId5" Type="http://schemas.openxmlformats.org/officeDocument/2006/relationships/image" Target="../media/image11.png"/><Relationship Id="rId6" Type="http://schemas.openxmlformats.org/officeDocument/2006/relationships/image" Target="../media/image1.png"/><Relationship Id="rId7" Type="http://schemas.openxmlformats.org/officeDocument/2006/relationships/image" Target="../media/image7.png"/><Relationship Id="rId8"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3"/>
          <p:cNvSpPr txBox="1"/>
          <p:nvPr>
            <p:ph type="ctrTitle"/>
          </p:nvPr>
        </p:nvSpPr>
        <p:spPr>
          <a:xfrm>
            <a:off x="713225" y="1305650"/>
            <a:ext cx="4907700" cy="1278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Halal Ingredient Analysis</a:t>
            </a:r>
            <a:endParaRPr sz="4800"/>
          </a:p>
        </p:txBody>
      </p:sp>
      <p:sp>
        <p:nvSpPr>
          <p:cNvPr id="355" name="Google Shape;355;p33"/>
          <p:cNvSpPr txBox="1"/>
          <p:nvPr>
            <p:ph idx="1" type="subTitle"/>
          </p:nvPr>
        </p:nvSpPr>
        <p:spPr>
          <a:xfrm>
            <a:off x="737150" y="2724475"/>
            <a:ext cx="4360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Rasyidah, DSIF-SG-11</a:t>
            </a:r>
            <a:endParaRPr/>
          </a:p>
        </p:txBody>
      </p:sp>
      <p:sp>
        <p:nvSpPr>
          <p:cNvPr id="356" name="Google Shape;356;p33"/>
          <p:cNvSpPr/>
          <p:nvPr/>
        </p:nvSpPr>
        <p:spPr>
          <a:xfrm>
            <a:off x="2158324" y="4440458"/>
            <a:ext cx="371687" cy="327099"/>
          </a:xfrm>
          <a:custGeom>
            <a:rect b="b" l="l" r="r" t="t"/>
            <a:pathLst>
              <a:path extrusionOk="0" h="116717" w="132627">
                <a:moveTo>
                  <a:pt x="53934" y="47541"/>
                </a:moveTo>
                <a:lnTo>
                  <a:pt x="61543" y="0"/>
                </a:lnTo>
                <a:lnTo>
                  <a:pt x="66314" y="49449"/>
                </a:lnTo>
                <a:lnTo>
                  <a:pt x="118673" y="19322"/>
                </a:lnTo>
                <a:lnTo>
                  <a:pt x="75760" y="53266"/>
                </a:lnTo>
                <a:lnTo>
                  <a:pt x="132628" y="62140"/>
                </a:lnTo>
                <a:lnTo>
                  <a:pt x="79314" y="66529"/>
                </a:lnTo>
                <a:lnTo>
                  <a:pt x="110420" y="116717"/>
                </a:lnTo>
                <a:lnTo>
                  <a:pt x="62831" y="82439"/>
                </a:lnTo>
                <a:lnTo>
                  <a:pt x="55198" y="116717"/>
                </a:lnTo>
                <a:lnTo>
                  <a:pt x="51715" y="80555"/>
                </a:lnTo>
                <a:lnTo>
                  <a:pt x="14265" y="109108"/>
                </a:lnTo>
                <a:lnTo>
                  <a:pt x="45752" y="66529"/>
                </a:lnTo>
                <a:lnTo>
                  <a:pt x="0" y="66529"/>
                </a:lnTo>
                <a:lnTo>
                  <a:pt x="43152" y="53266"/>
                </a:lnTo>
                <a:lnTo>
                  <a:pt x="14265" y="19417"/>
                </a:lnTo>
                <a:lnTo>
                  <a:pt x="53934" y="4754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7" name="Google Shape;357;p33"/>
          <p:cNvGrpSpPr/>
          <p:nvPr/>
        </p:nvGrpSpPr>
        <p:grpSpPr>
          <a:xfrm rot="-306717">
            <a:off x="3933881" y="3857962"/>
            <a:ext cx="1204340" cy="1492092"/>
            <a:chOff x="7786336" y="1422122"/>
            <a:chExt cx="385311" cy="477388"/>
          </a:xfrm>
        </p:grpSpPr>
        <p:sp>
          <p:nvSpPr>
            <p:cNvPr id="358" name="Google Shape;358;p3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9" name="Google Shape;359;p33"/>
            <p:cNvGrpSpPr/>
            <p:nvPr/>
          </p:nvGrpSpPr>
          <p:grpSpPr>
            <a:xfrm>
              <a:off x="7809776" y="1445914"/>
              <a:ext cx="337612" cy="429672"/>
              <a:chOff x="7809776" y="1445914"/>
              <a:chExt cx="337612" cy="429672"/>
            </a:xfrm>
          </p:grpSpPr>
          <p:grpSp>
            <p:nvGrpSpPr>
              <p:cNvPr id="360" name="Google Shape;360;p33"/>
              <p:cNvGrpSpPr/>
              <p:nvPr/>
            </p:nvGrpSpPr>
            <p:grpSpPr>
              <a:xfrm>
                <a:off x="7826864" y="1445914"/>
                <a:ext cx="320524" cy="265580"/>
                <a:chOff x="7826864" y="1445914"/>
                <a:chExt cx="320524" cy="265580"/>
              </a:xfrm>
            </p:grpSpPr>
            <p:grpSp>
              <p:nvGrpSpPr>
                <p:cNvPr id="361" name="Google Shape;361;p33"/>
                <p:cNvGrpSpPr/>
                <p:nvPr/>
              </p:nvGrpSpPr>
              <p:grpSpPr>
                <a:xfrm>
                  <a:off x="7964534" y="1445914"/>
                  <a:ext cx="182854" cy="265580"/>
                  <a:chOff x="7964534" y="1445914"/>
                  <a:chExt cx="182854" cy="265580"/>
                </a:xfrm>
              </p:grpSpPr>
              <p:sp>
                <p:nvSpPr>
                  <p:cNvPr id="362" name="Google Shape;362;p3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3" name="Google Shape;363;p33"/>
                  <p:cNvGrpSpPr/>
                  <p:nvPr/>
                </p:nvGrpSpPr>
                <p:grpSpPr>
                  <a:xfrm>
                    <a:off x="7997160" y="1490402"/>
                    <a:ext cx="150228" cy="131681"/>
                    <a:chOff x="7997160" y="1490402"/>
                    <a:chExt cx="150228" cy="131681"/>
                  </a:xfrm>
                </p:grpSpPr>
                <p:sp>
                  <p:nvSpPr>
                    <p:cNvPr id="364" name="Google Shape;364;p3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3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3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3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68" name="Google Shape;368;p33"/>
                <p:cNvGrpSpPr/>
                <p:nvPr/>
              </p:nvGrpSpPr>
              <p:grpSpPr>
                <a:xfrm>
                  <a:off x="7826864" y="1474645"/>
                  <a:ext cx="163049" cy="236848"/>
                  <a:chOff x="7826864" y="1474645"/>
                  <a:chExt cx="163049" cy="236848"/>
                </a:xfrm>
              </p:grpSpPr>
              <p:sp>
                <p:nvSpPr>
                  <p:cNvPr id="369" name="Google Shape;369;p3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0" name="Google Shape;370;p33"/>
                  <p:cNvGrpSpPr/>
                  <p:nvPr/>
                </p:nvGrpSpPr>
                <p:grpSpPr>
                  <a:xfrm>
                    <a:off x="7826864" y="1514476"/>
                    <a:ext cx="133889" cy="117333"/>
                    <a:chOff x="7826864" y="1514476"/>
                    <a:chExt cx="133889" cy="117333"/>
                  </a:xfrm>
                </p:grpSpPr>
                <p:sp>
                  <p:nvSpPr>
                    <p:cNvPr id="371" name="Google Shape;371;p3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3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3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3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5" name="Google Shape;375;p33"/>
                <p:cNvGrpSpPr/>
                <p:nvPr/>
              </p:nvGrpSpPr>
              <p:grpSpPr>
                <a:xfrm>
                  <a:off x="7920942" y="1550097"/>
                  <a:ext cx="111279" cy="161396"/>
                  <a:chOff x="7920942" y="1550097"/>
                  <a:chExt cx="111279" cy="161396"/>
                </a:xfrm>
              </p:grpSpPr>
              <p:sp>
                <p:nvSpPr>
                  <p:cNvPr id="376" name="Google Shape;376;p3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7" name="Google Shape;377;p33"/>
                  <p:cNvGrpSpPr/>
                  <p:nvPr/>
                </p:nvGrpSpPr>
                <p:grpSpPr>
                  <a:xfrm>
                    <a:off x="7941143" y="1577472"/>
                    <a:ext cx="91078" cy="79855"/>
                    <a:chOff x="7941143" y="1577472"/>
                    <a:chExt cx="91078" cy="79855"/>
                  </a:xfrm>
                </p:grpSpPr>
                <p:sp>
                  <p:nvSpPr>
                    <p:cNvPr id="378" name="Google Shape;378;p3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3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3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2" name="Google Shape;382;p33"/>
              <p:cNvGrpSpPr/>
              <p:nvPr/>
            </p:nvGrpSpPr>
            <p:grpSpPr>
              <a:xfrm>
                <a:off x="7809776" y="1694249"/>
                <a:ext cx="306069" cy="181337"/>
                <a:chOff x="7809776" y="1694249"/>
                <a:chExt cx="306069" cy="181337"/>
              </a:xfrm>
            </p:grpSpPr>
            <p:sp>
              <p:nvSpPr>
                <p:cNvPr id="383" name="Google Shape;383;p3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4" name="Google Shape;384;p3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5" name="Google Shape;385;p33"/>
          <p:cNvGrpSpPr/>
          <p:nvPr/>
        </p:nvGrpSpPr>
        <p:grpSpPr>
          <a:xfrm>
            <a:off x="401659" y="3446123"/>
            <a:ext cx="1319985" cy="1571263"/>
            <a:chOff x="4493925" y="112536"/>
            <a:chExt cx="598389" cy="712300"/>
          </a:xfrm>
        </p:grpSpPr>
        <p:sp>
          <p:nvSpPr>
            <p:cNvPr id="386" name="Google Shape;386;p3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87" name="Google Shape;387;p33"/>
            <p:cNvGrpSpPr/>
            <p:nvPr/>
          </p:nvGrpSpPr>
          <p:grpSpPr>
            <a:xfrm>
              <a:off x="4544228" y="166034"/>
              <a:ext cx="497823" cy="599605"/>
              <a:chOff x="4544228" y="166034"/>
              <a:chExt cx="497823" cy="599605"/>
            </a:xfrm>
          </p:grpSpPr>
          <p:grpSp>
            <p:nvGrpSpPr>
              <p:cNvPr id="388" name="Google Shape;388;p33"/>
              <p:cNvGrpSpPr/>
              <p:nvPr/>
            </p:nvGrpSpPr>
            <p:grpSpPr>
              <a:xfrm>
                <a:off x="4544228" y="269118"/>
                <a:ext cx="327678" cy="307041"/>
                <a:chOff x="4544228" y="269118"/>
                <a:chExt cx="327678" cy="307041"/>
              </a:xfrm>
            </p:grpSpPr>
            <p:sp>
              <p:nvSpPr>
                <p:cNvPr id="389" name="Google Shape;389;p3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0" name="Google Shape;390;p3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3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3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 name="Google Shape;394;p3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 name="Google Shape;395;p3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 name="Google Shape;396;p3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7" name="Google Shape;407;p33"/>
              <p:cNvGrpSpPr/>
              <p:nvPr/>
            </p:nvGrpSpPr>
            <p:grpSpPr>
              <a:xfrm>
                <a:off x="4708566" y="243858"/>
                <a:ext cx="175377" cy="316374"/>
                <a:chOff x="4708566" y="243858"/>
                <a:chExt cx="175377" cy="316374"/>
              </a:xfrm>
            </p:grpSpPr>
            <p:sp>
              <p:nvSpPr>
                <p:cNvPr id="408" name="Google Shape;408;p3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3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3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2" name="Google Shape;412;p33"/>
              <p:cNvGrpSpPr/>
              <p:nvPr/>
            </p:nvGrpSpPr>
            <p:grpSpPr>
              <a:xfrm>
                <a:off x="4838842" y="166034"/>
                <a:ext cx="203209" cy="520204"/>
                <a:chOff x="4838842" y="166034"/>
                <a:chExt cx="203209" cy="520204"/>
              </a:xfrm>
            </p:grpSpPr>
            <p:sp>
              <p:nvSpPr>
                <p:cNvPr id="413" name="Google Shape;413;p3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3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1" name="Google Shape;421;p33"/>
              <p:cNvGrpSpPr/>
              <p:nvPr/>
            </p:nvGrpSpPr>
            <p:grpSpPr>
              <a:xfrm>
                <a:off x="4570335" y="373653"/>
                <a:ext cx="215863" cy="271964"/>
                <a:chOff x="4570335" y="373653"/>
                <a:chExt cx="215863" cy="271964"/>
              </a:xfrm>
            </p:grpSpPr>
            <p:sp>
              <p:nvSpPr>
                <p:cNvPr id="422" name="Google Shape;422;p3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3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7" name="Google Shape;427;p33"/>
              <p:cNvGrpSpPr/>
              <p:nvPr/>
            </p:nvGrpSpPr>
            <p:grpSpPr>
              <a:xfrm>
                <a:off x="4711765" y="376367"/>
                <a:ext cx="148880" cy="180608"/>
                <a:chOff x="4711765" y="376367"/>
                <a:chExt cx="148880" cy="180608"/>
              </a:xfrm>
            </p:grpSpPr>
            <p:sp>
              <p:nvSpPr>
                <p:cNvPr id="428" name="Google Shape;428;p3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3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0" name="Google Shape;430;p33"/>
                <p:cNvGrpSpPr/>
                <p:nvPr/>
              </p:nvGrpSpPr>
              <p:grpSpPr>
                <a:xfrm>
                  <a:off x="4770691" y="485236"/>
                  <a:ext cx="31027" cy="21659"/>
                  <a:chOff x="4770691" y="485236"/>
                  <a:chExt cx="31027" cy="21659"/>
                </a:xfrm>
              </p:grpSpPr>
              <p:sp>
                <p:nvSpPr>
                  <p:cNvPr id="431" name="Google Shape;431;p3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3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3" name="Google Shape;433;p3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3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5" name="Google Shape;435;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3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38" name="Google Shape;438;p33"/>
          <p:cNvGrpSpPr/>
          <p:nvPr/>
        </p:nvGrpSpPr>
        <p:grpSpPr>
          <a:xfrm>
            <a:off x="5346914" y="897527"/>
            <a:ext cx="3617503" cy="4044649"/>
            <a:chOff x="5346914" y="897527"/>
            <a:chExt cx="3617503" cy="4044649"/>
          </a:xfrm>
        </p:grpSpPr>
        <p:grpSp>
          <p:nvGrpSpPr>
            <p:cNvPr id="439" name="Google Shape;439;p33"/>
            <p:cNvGrpSpPr/>
            <p:nvPr/>
          </p:nvGrpSpPr>
          <p:grpSpPr>
            <a:xfrm>
              <a:off x="6692788" y="1719383"/>
              <a:ext cx="296595" cy="296600"/>
              <a:chOff x="10268217" y="1610115"/>
              <a:chExt cx="50999" cy="50999"/>
            </a:xfrm>
          </p:grpSpPr>
          <p:sp>
            <p:nvSpPr>
              <p:cNvPr id="440" name="Google Shape;440;p3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3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33"/>
            <p:cNvGrpSpPr/>
            <p:nvPr/>
          </p:nvGrpSpPr>
          <p:grpSpPr>
            <a:xfrm>
              <a:off x="5346914" y="897527"/>
              <a:ext cx="3617503" cy="4044649"/>
              <a:chOff x="5346914" y="897527"/>
              <a:chExt cx="3617503" cy="4044649"/>
            </a:xfrm>
          </p:grpSpPr>
          <p:grpSp>
            <p:nvGrpSpPr>
              <p:cNvPr id="443" name="Google Shape;443;p33"/>
              <p:cNvGrpSpPr/>
              <p:nvPr/>
            </p:nvGrpSpPr>
            <p:grpSpPr>
              <a:xfrm>
                <a:off x="8053668" y="897527"/>
                <a:ext cx="754207" cy="896613"/>
                <a:chOff x="7177165" y="405444"/>
                <a:chExt cx="253183" cy="300988"/>
              </a:xfrm>
            </p:grpSpPr>
            <p:sp>
              <p:nvSpPr>
                <p:cNvPr id="444" name="Google Shape;444;p3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5" name="Google Shape;445;p33"/>
                <p:cNvGrpSpPr/>
                <p:nvPr/>
              </p:nvGrpSpPr>
              <p:grpSpPr>
                <a:xfrm>
                  <a:off x="7194890" y="420612"/>
                  <a:ext cx="205512" cy="257207"/>
                  <a:chOff x="7194890" y="420612"/>
                  <a:chExt cx="205512" cy="257207"/>
                </a:xfrm>
              </p:grpSpPr>
              <p:sp>
                <p:nvSpPr>
                  <p:cNvPr id="446" name="Google Shape;446;p3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3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3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3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3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3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2" name="Google Shape;452;p33"/>
                  <p:cNvGrpSpPr/>
                  <p:nvPr/>
                </p:nvGrpSpPr>
                <p:grpSpPr>
                  <a:xfrm>
                    <a:off x="7332552" y="511417"/>
                    <a:ext cx="60514" cy="60514"/>
                    <a:chOff x="7332552" y="511417"/>
                    <a:chExt cx="60514" cy="60514"/>
                  </a:xfrm>
                </p:grpSpPr>
                <p:sp>
                  <p:nvSpPr>
                    <p:cNvPr id="453" name="Google Shape;453;p3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3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5" name="Google Shape;455;p33"/>
                  <p:cNvGrpSpPr/>
                  <p:nvPr/>
                </p:nvGrpSpPr>
                <p:grpSpPr>
                  <a:xfrm>
                    <a:off x="7289918" y="521811"/>
                    <a:ext cx="60527" cy="60527"/>
                    <a:chOff x="7289918" y="521811"/>
                    <a:chExt cx="60527" cy="60527"/>
                  </a:xfrm>
                </p:grpSpPr>
                <p:sp>
                  <p:nvSpPr>
                    <p:cNvPr id="456" name="Google Shape;456;p3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7" name="Google Shape;457;p3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8" name="Google Shape;458;p33"/>
                  <p:cNvGrpSpPr/>
                  <p:nvPr/>
                </p:nvGrpSpPr>
                <p:grpSpPr>
                  <a:xfrm>
                    <a:off x="7228447" y="473745"/>
                    <a:ext cx="60527" cy="60527"/>
                    <a:chOff x="7228447" y="473745"/>
                    <a:chExt cx="60527" cy="60527"/>
                  </a:xfrm>
                </p:grpSpPr>
                <p:sp>
                  <p:nvSpPr>
                    <p:cNvPr id="459" name="Google Shape;459;p3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3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1" name="Google Shape;461;p33"/>
                  <p:cNvGrpSpPr/>
                  <p:nvPr/>
                </p:nvGrpSpPr>
                <p:grpSpPr>
                  <a:xfrm>
                    <a:off x="7241925" y="524936"/>
                    <a:ext cx="60527" cy="60527"/>
                    <a:chOff x="7241925" y="524936"/>
                    <a:chExt cx="60527" cy="60527"/>
                  </a:xfrm>
                </p:grpSpPr>
                <p:sp>
                  <p:nvSpPr>
                    <p:cNvPr id="462" name="Google Shape;462;p3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3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 name="Google Shape;464;p33"/>
                  <p:cNvGrpSpPr/>
                  <p:nvPr/>
                </p:nvGrpSpPr>
                <p:grpSpPr>
                  <a:xfrm>
                    <a:off x="7196496" y="553701"/>
                    <a:ext cx="69912" cy="74130"/>
                    <a:chOff x="7196496" y="553701"/>
                    <a:chExt cx="69912" cy="74130"/>
                  </a:xfrm>
                </p:grpSpPr>
                <p:sp>
                  <p:nvSpPr>
                    <p:cNvPr id="465" name="Google Shape;465;p3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3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8" name="Google Shape;468;p33"/>
                  <p:cNvGrpSpPr/>
                  <p:nvPr/>
                </p:nvGrpSpPr>
                <p:grpSpPr>
                  <a:xfrm>
                    <a:off x="7238257" y="584624"/>
                    <a:ext cx="60515" cy="60515"/>
                    <a:chOff x="7238257" y="584624"/>
                    <a:chExt cx="60515" cy="60515"/>
                  </a:xfrm>
                </p:grpSpPr>
                <p:sp>
                  <p:nvSpPr>
                    <p:cNvPr id="469" name="Google Shape;469;p3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3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1" name="Google Shape;471;p33"/>
                  <p:cNvGrpSpPr/>
                  <p:nvPr/>
                </p:nvGrpSpPr>
                <p:grpSpPr>
                  <a:xfrm>
                    <a:off x="7287420" y="577993"/>
                    <a:ext cx="60515" cy="60515"/>
                    <a:chOff x="7287420" y="577993"/>
                    <a:chExt cx="60515" cy="60515"/>
                  </a:xfrm>
                </p:grpSpPr>
                <p:sp>
                  <p:nvSpPr>
                    <p:cNvPr id="472" name="Google Shape;472;p3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3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4" name="Google Shape;474;p33"/>
                  <p:cNvGrpSpPr/>
                  <p:nvPr/>
                </p:nvGrpSpPr>
                <p:grpSpPr>
                  <a:xfrm>
                    <a:off x="7194890" y="617304"/>
                    <a:ext cx="60515" cy="60515"/>
                    <a:chOff x="7194890" y="617304"/>
                    <a:chExt cx="60515" cy="60515"/>
                  </a:xfrm>
                </p:grpSpPr>
                <p:sp>
                  <p:nvSpPr>
                    <p:cNvPr id="475" name="Google Shape;475;p3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3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7" name="Google Shape;477;p3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3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3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0" name="Google Shape;480;p33"/>
              <p:cNvGrpSpPr/>
              <p:nvPr/>
            </p:nvGrpSpPr>
            <p:grpSpPr>
              <a:xfrm>
                <a:off x="5346914" y="1943384"/>
                <a:ext cx="589664" cy="699213"/>
                <a:chOff x="7570887" y="957519"/>
                <a:chExt cx="197947" cy="234722"/>
              </a:xfrm>
            </p:grpSpPr>
            <p:sp>
              <p:nvSpPr>
                <p:cNvPr id="481" name="Google Shape;481;p3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2" name="Google Shape;482;p33"/>
                <p:cNvGrpSpPr/>
                <p:nvPr/>
              </p:nvGrpSpPr>
              <p:grpSpPr>
                <a:xfrm>
                  <a:off x="7590853" y="979012"/>
                  <a:ext cx="150287" cy="187029"/>
                  <a:chOff x="7590853" y="979012"/>
                  <a:chExt cx="150287" cy="187029"/>
                </a:xfrm>
              </p:grpSpPr>
              <p:sp>
                <p:nvSpPr>
                  <p:cNvPr id="483" name="Google Shape;483;p3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3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3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6" name="Google Shape;486;p33"/>
                  <p:cNvGrpSpPr/>
                  <p:nvPr/>
                </p:nvGrpSpPr>
                <p:grpSpPr>
                  <a:xfrm>
                    <a:off x="7658097" y="1083325"/>
                    <a:ext cx="29764" cy="24433"/>
                    <a:chOff x="7658097" y="1083325"/>
                    <a:chExt cx="29764" cy="24433"/>
                  </a:xfrm>
                </p:grpSpPr>
                <p:sp>
                  <p:nvSpPr>
                    <p:cNvPr id="487" name="Google Shape;487;p3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3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89" name="Google Shape;489;p3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3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91" name="Google Shape;491;p33"/>
              <p:cNvGrpSpPr/>
              <p:nvPr/>
            </p:nvGrpSpPr>
            <p:grpSpPr>
              <a:xfrm flipH="1">
                <a:off x="6272155" y="2406135"/>
                <a:ext cx="2692262" cy="2536041"/>
                <a:chOff x="4928212" y="1230146"/>
                <a:chExt cx="902021" cy="849652"/>
              </a:xfrm>
            </p:grpSpPr>
            <p:sp>
              <p:nvSpPr>
                <p:cNvPr id="492" name="Google Shape;492;p33"/>
                <p:cNvSpPr/>
                <p:nvPr/>
              </p:nvSpPr>
              <p:spPr>
                <a:xfrm>
                  <a:off x="4928212" y="1230146"/>
                  <a:ext cx="902021" cy="849652"/>
                </a:xfrm>
                <a:custGeom>
                  <a:rect b="b" l="l" r="r" t="t"/>
                  <a:pathLst>
                    <a:path extrusionOk="0" h="849652" w="902021">
                      <a:moveTo>
                        <a:pt x="871655" y="125567"/>
                      </a:moveTo>
                      <a:cubicBezTo>
                        <a:pt x="869508" y="125209"/>
                        <a:pt x="867337" y="125018"/>
                        <a:pt x="865167" y="125018"/>
                      </a:cubicBezTo>
                      <a:cubicBezTo>
                        <a:pt x="863211" y="125018"/>
                        <a:pt x="861255" y="125161"/>
                        <a:pt x="859346" y="125472"/>
                      </a:cubicBezTo>
                      <a:cubicBezTo>
                        <a:pt x="857343" y="124708"/>
                        <a:pt x="855267" y="124112"/>
                        <a:pt x="853121" y="123706"/>
                      </a:cubicBezTo>
                      <a:cubicBezTo>
                        <a:pt x="847753" y="119604"/>
                        <a:pt x="841218" y="116932"/>
                        <a:pt x="834157" y="116169"/>
                      </a:cubicBezTo>
                      <a:cubicBezTo>
                        <a:pt x="832845" y="116025"/>
                        <a:pt x="831509" y="115954"/>
                        <a:pt x="830197" y="115954"/>
                      </a:cubicBezTo>
                      <a:cubicBezTo>
                        <a:pt x="818413" y="115954"/>
                        <a:pt x="807798" y="121416"/>
                        <a:pt x="801023" y="129932"/>
                      </a:cubicBezTo>
                      <a:cubicBezTo>
                        <a:pt x="796253" y="127022"/>
                        <a:pt x="791243" y="124494"/>
                        <a:pt x="786020" y="122418"/>
                      </a:cubicBezTo>
                      <a:cubicBezTo>
                        <a:pt x="789311" y="118888"/>
                        <a:pt x="793295" y="116407"/>
                        <a:pt x="797923" y="116407"/>
                      </a:cubicBezTo>
                      <a:cubicBezTo>
                        <a:pt x="797923" y="116407"/>
                        <a:pt x="798400" y="116407"/>
                        <a:pt x="798519" y="116407"/>
                      </a:cubicBezTo>
                      <a:cubicBezTo>
                        <a:pt x="806868" y="116407"/>
                        <a:pt x="814620" y="112042"/>
                        <a:pt x="818938" y="104862"/>
                      </a:cubicBezTo>
                      <a:cubicBezTo>
                        <a:pt x="823327" y="97586"/>
                        <a:pt x="823518" y="88546"/>
                        <a:pt x="819439" y="81103"/>
                      </a:cubicBezTo>
                      <a:lnTo>
                        <a:pt x="811949" y="67387"/>
                      </a:lnTo>
                      <a:cubicBezTo>
                        <a:pt x="807679" y="59587"/>
                        <a:pt x="799568" y="54959"/>
                        <a:pt x="791005" y="54959"/>
                      </a:cubicBezTo>
                      <a:cubicBezTo>
                        <a:pt x="788930" y="54959"/>
                        <a:pt x="786830" y="55222"/>
                        <a:pt x="784755" y="55794"/>
                      </a:cubicBezTo>
                      <a:cubicBezTo>
                        <a:pt x="772948" y="59015"/>
                        <a:pt x="756083" y="68294"/>
                        <a:pt x="743393" y="85874"/>
                      </a:cubicBezTo>
                      <a:cubicBezTo>
                        <a:pt x="732706" y="78766"/>
                        <a:pt x="718847" y="73947"/>
                        <a:pt x="701266" y="72850"/>
                      </a:cubicBezTo>
                      <a:cubicBezTo>
                        <a:pt x="700766" y="72826"/>
                        <a:pt x="700288" y="72802"/>
                        <a:pt x="699788" y="72802"/>
                      </a:cubicBezTo>
                      <a:cubicBezTo>
                        <a:pt x="690389" y="72802"/>
                        <a:pt x="681802" y="78336"/>
                        <a:pt x="677985" y="87019"/>
                      </a:cubicBezTo>
                      <a:cubicBezTo>
                        <a:pt x="674598" y="94676"/>
                        <a:pt x="675504" y="103407"/>
                        <a:pt x="680108" y="110133"/>
                      </a:cubicBezTo>
                      <a:cubicBezTo>
                        <a:pt x="675862" y="114499"/>
                        <a:pt x="673358" y="120415"/>
                        <a:pt x="673358" y="126760"/>
                      </a:cubicBezTo>
                      <a:cubicBezTo>
                        <a:pt x="673358" y="133248"/>
                        <a:pt x="675981" y="139283"/>
                        <a:pt x="680370" y="143648"/>
                      </a:cubicBezTo>
                      <a:cubicBezTo>
                        <a:pt x="675457" y="148467"/>
                        <a:pt x="671020" y="153786"/>
                        <a:pt x="667179" y="159559"/>
                      </a:cubicBezTo>
                      <a:cubicBezTo>
                        <a:pt x="645424" y="173203"/>
                        <a:pt x="632543" y="200397"/>
                        <a:pt x="634857" y="228353"/>
                      </a:cubicBezTo>
                      <a:cubicBezTo>
                        <a:pt x="635835" y="240758"/>
                        <a:pt x="640343" y="253233"/>
                        <a:pt x="648287" y="265399"/>
                      </a:cubicBezTo>
                      <a:cubicBezTo>
                        <a:pt x="654680" y="275894"/>
                        <a:pt x="663506" y="284482"/>
                        <a:pt x="673834" y="290254"/>
                      </a:cubicBezTo>
                      <a:cubicBezTo>
                        <a:pt x="674645" y="290732"/>
                        <a:pt x="675433" y="291161"/>
                        <a:pt x="676244" y="291614"/>
                      </a:cubicBezTo>
                      <a:cubicBezTo>
                        <a:pt x="667036" y="293618"/>
                        <a:pt x="659642" y="300965"/>
                        <a:pt x="657852" y="310530"/>
                      </a:cubicBezTo>
                      <a:lnTo>
                        <a:pt x="649837" y="353324"/>
                      </a:lnTo>
                      <a:cubicBezTo>
                        <a:pt x="649790" y="353539"/>
                        <a:pt x="643349" y="388055"/>
                        <a:pt x="643349" y="388055"/>
                      </a:cubicBezTo>
                      <a:cubicBezTo>
                        <a:pt x="625172" y="356473"/>
                        <a:pt x="596023" y="333168"/>
                        <a:pt x="563176" y="325487"/>
                      </a:cubicBezTo>
                      <a:cubicBezTo>
                        <a:pt x="562938" y="325439"/>
                        <a:pt x="562699" y="325367"/>
                        <a:pt x="562461" y="325320"/>
                      </a:cubicBezTo>
                      <a:lnTo>
                        <a:pt x="457646" y="304233"/>
                      </a:lnTo>
                      <a:lnTo>
                        <a:pt x="404691" y="293570"/>
                      </a:lnTo>
                      <a:lnTo>
                        <a:pt x="404691" y="290517"/>
                      </a:lnTo>
                      <a:cubicBezTo>
                        <a:pt x="416689" y="287702"/>
                        <a:pt x="430739" y="280594"/>
                        <a:pt x="438277" y="262417"/>
                      </a:cubicBezTo>
                      <a:cubicBezTo>
                        <a:pt x="444622" y="247126"/>
                        <a:pt x="444956" y="226994"/>
                        <a:pt x="444741" y="198011"/>
                      </a:cubicBezTo>
                      <a:cubicBezTo>
                        <a:pt x="444741" y="198011"/>
                        <a:pt x="444551" y="171056"/>
                        <a:pt x="444503" y="165713"/>
                      </a:cubicBezTo>
                      <a:cubicBezTo>
                        <a:pt x="452971" y="163232"/>
                        <a:pt x="462369" y="159272"/>
                        <a:pt x="470981" y="152641"/>
                      </a:cubicBezTo>
                      <a:cubicBezTo>
                        <a:pt x="478066" y="147346"/>
                        <a:pt x="483623" y="140499"/>
                        <a:pt x="487297" y="132866"/>
                      </a:cubicBezTo>
                      <a:lnTo>
                        <a:pt x="487440" y="132866"/>
                      </a:lnTo>
                      <a:cubicBezTo>
                        <a:pt x="500369" y="132866"/>
                        <a:pt x="511842" y="129646"/>
                        <a:pt x="521527" y="123301"/>
                      </a:cubicBezTo>
                      <a:cubicBezTo>
                        <a:pt x="521718" y="123182"/>
                        <a:pt x="521885" y="123062"/>
                        <a:pt x="522076" y="122943"/>
                      </a:cubicBezTo>
                      <a:cubicBezTo>
                        <a:pt x="530425" y="117123"/>
                        <a:pt x="536674" y="108440"/>
                        <a:pt x="539656" y="98493"/>
                      </a:cubicBezTo>
                      <a:cubicBezTo>
                        <a:pt x="543234" y="86614"/>
                        <a:pt x="537104" y="73995"/>
                        <a:pt x="525582" y="69439"/>
                      </a:cubicBezTo>
                      <a:cubicBezTo>
                        <a:pt x="524676" y="55126"/>
                        <a:pt x="518856" y="41506"/>
                        <a:pt x="509099" y="31344"/>
                      </a:cubicBezTo>
                      <a:cubicBezTo>
                        <a:pt x="498914" y="20729"/>
                        <a:pt x="485102" y="14646"/>
                        <a:pt x="471196" y="14646"/>
                      </a:cubicBezTo>
                      <a:cubicBezTo>
                        <a:pt x="465256" y="14646"/>
                        <a:pt x="459483" y="15696"/>
                        <a:pt x="454021" y="17747"/>
                      </a:cubicBezTo>
                      <a:cubicBezTo>
                        <a:pt x="441283" y="9542"/>
                        <a:pt x="421317" y="0"/>
                        <a:pt x="397487" y="0"/>
                      </a:cubicBezTo>
                      <a:cubicBezTo>
                        <a:pt x="379286" y="0"/>
                        <a:pt x="362207" y="5486"/>
                        <a:pt x="346583" y="16340"/>
                      </a:cubicBezTo>
                      <a:cubicBezTo>
                        <a:pt x="341001" y="14789"/>
                        <a:pt x="334298" y="13573"/>
                        <a:pt x="327094" y="13573"/>
                      </a:cubicBezTo>
                      <a:cubicBezTo>
                        <a:pt x="315692" y="13573"/>
                        <a:pt x="305268" y="16698"/>
                        <a:pt x="296466" y="22566"/>
                      </a:cubicBezTo>
                      <a:cubicBezTo>
                        <a:pt x="292220" y="21588"/>
                        <a:pt x="287401" y="20920"/>
                        <a:pt x="282106" y="20920"/>
                      </a:cubicBezTo>
                      <a:cubicBezTo>
                        <a:pt x="266767" y="20920"/>
                        <a:pt x="244369" y="26478"/>
                        <a:pt x="224689" y="53003"/>
                      </a:cubicBezTo>
                      <a:cubicBezTo>
                        <a:pt x="220896" y="58108"/>
                        <a:pt x="217891" y="63046"/>
                        <a:pt x="215505" y="67841"/>
                      </a:cubicBezTo>
                      <a:cubicBezTo>
                        <a:pt x="204962" y="68747"/>
                        <a:pt x="196231" y="76500"/>
                        <a:pt x="194156" y="86900"/>
                      </a:cubicBezTo>
                      <a:cubicBezTo>
                        <a:pt x="192438" y="95392"/>
                        <a:pt x="193655" y="104218"/>
                        <a:pt x="197376" y="112328"/>
                      </a:cubicBezTo>
                      <a:cubicBezTo>
                        <a:pt x="190912" y="121249"/>
                        <a:pt x="188765" y="133272"/>
                        <a:pt x="192582" y="144483"/>
                      </a:cubicBezTo>
                      <a:cubicBezTo>
                        <a:pt x="194991" y="151520"/>
                        <a:pt x="200478" y="156887"/>
                        <a:pt x="207228" y="159272"/>
                      </a:cubicBezTo>
                      <a:cubicBezTo>
                        <a:pt x="207443" y="161634"/>
                        <a:pt x="207753" y="164067"/>
                        <a:pt x="208206" y="166572"/>
                      </a:cubicBezTo>
                      <a:cubicBezTo>
                        <a:pt x="214527" y="201661"/>
                        <a:pt x="253481" y="220291"/>
                        <a:pt x="267960" y="226063"/>
                      </a:cubicBezTo>
                      <a:cubicBezTo>
                        <a:pt x="275450" y="232194"/>
                        <a:pt x="284348" y="236130"/>
                        <a:pt x="294104" y="237585"/>
                      </a:cubicBezTo>
                      <a:cubicBezTo>
                        <a:pt x="296799" y="244765"/>
                        <a:pt x="300640" y="251444"/>
                        <a:pt x="305554" y="257551"/>
                      </a:cubicBezTo>
                      <a:lnTo>
                        <a:pt x="296847" y="286605"/>
                      </a:lnTo>
                      <a:lnTo>
                        <a:pt x="250690" y="296289"/>
                      </a:lnTo>
                      <a:cubicBezTo>
                        <a:pt x="250451" y="296337"/>
                        <a:pt x="146997" y="318020"/>
                        <a:pt x="146997" y="318020"/>
                      </a:cubicBezTo>
                      <a:cubicBezTo>
                        <a:pt x="98359" y="328230"/>
                        <a:pt x="60431" y="368066"/>
                        <a:pt x="52607" y="417157"/>
                      </a:cubicBezTo>
                      <a:lnTo>
                        <a:pt x="1178" y="740497"/>
                      </a:lnTo>
                      <a:cubicBezTo>
                        <a:pt x="-3164" y="767786"/>
                        <a:pt x="4613" y="795504"/>
                        <a:pt x="22575" y="816543"/>
                      </a:cubicBezTo>
                      <a:cubicBezTo>
                        <a:pt x="40537" y="837582"/>
                        <a:pt x="66681" y="849653"/>
                        <a:pt x="94351" y="849653"/>
                      </a:cubicBezTo>
                      <a:lnTo>
                        <a:pt x="431479" y="849653"/>
                      </a:lnTo>
                      <a:cubicBezTo>
                        <a:pt x="431717" y="849653"/>
                        <a:pt x="431956" y="849653"/>
                        <a:pt x="432218" y="849653"/>
                      </a:cubicBezTo>
                      <a:lnTo>
                        <a:pt x="443692" y="849295"/>
                      </a:lnTo>
                      <a:cubicBezTo>
                        <a:pt x="445052" y="849533"/>
                        <a:pt x="446435" y="849653"/>
                        <a:pt x="447843" y="849653"/>
                      </a:cubicBezTo>
                      <a:cubicBezTo>
                        <a:pt x="448057" y="849653"/>
                        <a:pt x="448296" y="849653"/>
                        <a:pt x="448510" y="849653"/>
                      </a:cubicBezTo>
                      <a:lnTo>
                        <a:pt x="736165" y="841757"/>
                      </a:lnTo>
                      <a:cubicBezTo>
                        <a:pt x="738980" y="841685"/>
                        <a:pt x="741747" y="841113"/>
                        <a:pt x="744370" y="840063"/>
                      </a:cubicBezTo>
                      <a:cubicBezTo>
                        <a:pt x="789669" y="821958"/>
                        <a:pt x="821562" y="780667"/>
                        <a:pt x="827644" y="732267"/>
                      </a:cubicBezTo>
                      <a:lnTo>
                        <a:pt x="879718" y="317925"/>
                      </a:lnTo>
                      <a:cubicBezTo>
                        <a:pt x="880576" y="311127"/>
                        <a:pt x="878477" y="304304"/>
                        <a:pt x="873945" y="299176"/>
                      </a:cubicBezTo>
                      <a:cubicBezTo>
                        <a:pt x="872132" y="297124"/>
                        <a:pt x="870009" y="295431"/>
                        <a:pt x="867671" y="294119"/>
                      </a:cubicBezTo>
                      <a:lnTo>
                        <a:pt x="873229" y="287392"/>
                      </a:lnTo>
                      <a:cubicBezTo>
                        <a:pt x="875281" y="284911"/>
                        <a:pt x="876807" y="282025"/>
                        <a:pt x="877714" y="278924"/>
                      </a:cubicBezTo>
                      <a:lnTo>
                        <a:pt x="895461" y="218502"/>
                      </a:lnTo>
                      <a:cubicBezTo>
                        <a:pt x="895533" y="218287"/>
                        <a:pt x="895580" y="218096"/>
                        <a:pt x="895628" y="217882"/>
                      </a:cubicBezTo>
                      <a:cubicBezTo>
                        <a:pt x="896153" y="215902"/>
                        <a:pt x="896535" y="213874"/>
                        <a:pt x="896773" y="211799"/>
                      </a:cubicBezTo>
                      <a:lnTo>
                        <a:pt x="901830" y="164306"/>
                      </a:lnTo>
                      <a:cubicBezTo>
                        <a:pt x="903786" y="145867"/>
                        <a:pt x="890547" y="128835"/>
                        <a:pt x="871655" y="125567"/>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3" name="Google Shape;493;p33"/>
                <p:cNvGrpSpPr/>
                <p:nvPr/>
              </p:nvGrpSpPr>
              <p:grpSpPr>
                <a:xfrm>
                  <a:off x="5573482" y="1297151"/>
                  <a:ext cx="211970" cy="247068"/>
                  <a:chOff x="5573482" y="1297151"/>
                  <a:chExt cx="211970" cy="247068"/>
                </a:xfrm>
              </p:grpSpPr>
              <p:sp>
                <p:nvSpPr>
                  <p:cNvPr id="494" name="Google Shape;494;p33"/>
                  <p:cNvSpPr/>
                  <p:nvPr/>
                </p:nvSpPr>
                <p:spPr>
                  <a:xfrm rot="-2700000">
                    <a:off x="5604524" y="1363291"/>
                    <a:ext cx="149885" cy="149885"/>
                  </a:xfrm>
                  <a:custGeom>
                    <a:rect b="b" l="l" r="r" t="t"/>
                    <a:pathLst>
                      <a:path extrusionOk="0" h="149802" w="149802">
                        <a:moveTo>
                          <a:pt x="149803" y="74901"/>
                        </a:moveTo>
                        <a:cubicBezTo>
                          <a:pt x="149803" y="116268"/>
                          <a:pt x="116268" y="149803"/>
                          <a:pt x="74901" y="149803"/>
                        </a:cubicBezTo>
                        <a:cubicBezTo>
                          <a:pt x="33534" y="149803"/>
                          <a:pt x="0" y="116268"/>
                          <a:pt x="0" y="74901"/>
                        </a:cubicBezTo>
                        <a:cubicBezTo>
                          <a:pt x="0" y="33534"/>
                          <a:pt x="33534" y="0"/>
                          <a:pt x="74901" y="0"/>
                        </a:cubicBezTo>
                        <a:cubicBezTo>
                          <a:pt x="116268" y="0"/>
                          <a:pt x="149803" y="33534"/>
                          <a:pt x="149803" y="7490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33"/>
                  <p:cNvSpPr/>
                  <p:nvPr/>
                </p:nvSpPr>
                <p:spPr>
                  <a:xfrm>
                    <a:off x="5698617" y="1377062"/>
                    <a:ext cx="45138" cy="57321"/>
                  </a:xfrm>
                  <a:custGeom>
                    <a:rect b="b" l="l" r="r" t="t"/>
                    <a:pathLst>
                      <a:path extrusionOk="0" h="57321" w="45138">
                        <a:moveTo>
                          <a:pt x="48" y="0"/>
                        </a:moveTo>
                        <a:cubicBezTo>
                          <a:pt x="25667" y="5248"/>
                          <a:pt x="48304" y="30318"/>
                          <a:pt x="44774" y="57321"/>
                        </a:cubicBezTo>
                        <a:lnTo>
                          <a:pt x="44464" y="57321"/>
                        </a:lnTo>
                        <a:cubicBezTo>
                          <a:pt x="41983" y="38357"/>
                          <a:pt x="33658" y="19512"/>
                          <a:pt x="17413" y="8587"/>
                        </a:cubicBezTo>
                        <a:cubicBezTo>
                          <a:pt x="12142" y="4890"/>
                          <a:pt x="6250" y="2075"/>
                          <a:pt x="0" y="310"/>
                        </a:cubicBezTo>
                        <a:lnTo>
                          <a:pt x="71" y="0"/>
                        </a:lnTo>
                        <a:lnTo>
                          <a:pt x="7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33"/>
                  <p:cNvSpPr/>
                  <p:nvPr/>
                </p:nvSpPr>
                <p:spPr>
                  <a:xfrm>
                    <a:off x="5679391" y="1297151"/>
                    <a:ext cx="49019" cy="66170"/>
                  </a:xfrm>
                  <a:custGeom>
                    <a:rect b="b" l="l" r="r" t="t"/>
                    <a:pathLst>
                      <a:path extrusionOk="0" h="66170" w="49019">
                        <a:moveTo>
                          <a:pt x="0" y="66171"/>
                        </a:moveTo>
                        <a:cubicBezTo>
                          <a:pt x="0" y="66171"/>
                          <a:pt x="10639" y="13167"/>
                          <a:pt x="49020" y="13716"/>
                        </a:cubicBezTo>
                        <a:lnTo>
                          <a:pt x="41530" y="0"/>
                        </a:lnTo>
                        <a:cubicBezTo>
                          <a:pt x="41530" y="0"/>
                          <a:pt x="334" y="11140"/>
                          <a:pt x="0" y="66147"/>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33"/>
                  <p:cNvSpPr/>
                  <p:nvPr/>
                </p:nvSpPr>
                <p:spPr>
                  <a:xfrm>
                    <a:off x="5629703" y="1315018"/>
                    <a:ext cx="49734" cy="48304"/>
                  </a:xfrm>
                  <a:custGeom>
                    <a:rect b="b" l="l" r="r" t="t"/>
                    <a:pathLst>
                      <a:path extrusionOk="0" h="48304" w="49734">
                        <a:moveTo>
                          <a:pt x="49688" y="48304"/>
                        </a:moveTo>
                        <a:cubicBezTo>
                          <a:pt x="49688" y="48304"/>
                          <a:pt x="53170" y="3292"/>
                          <a:pt x="0" y="0"/>
                        </a:cubicBezTo>
                        <a:lnTo>
                          <a:pt x="49688" y="483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33"/>
                  <p:cNvSpPr/>
                  <p:nvPr/>
                </p:nvSpPr>
                <p:spPr>
                  <a:xfrm>
                    <a:off x="5627103" y="1342359"/>
                    <a:ext cx="52287" cy="20963"/>
                  </a:xfrm>
                  <a:custGeom>
                    <a:rect b="b" l="l" r="r" t="t"/>
                    <a:pathLst>
                      <a:path extrusionOk="0" h="20963" w="52287">
                        <a:moveTo>
                          <a:pt x="52288" y="20964"/>
                        </a:moveTo>
                        <a:cubicBezTo>
                          <a:pt x="52288" y="20964"/>
                          <a:pt x="34326" y="-9116"/>
                          <a:pt x="0" y="2787"/>
                        </a:cubicBezTo>
                        <a:lnTo>
                          <a:pt x="52288" y="209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99" name="Google Shape;499;p33"/>
                <p:cNvGrpSpPr/>
                <p:nvPr/>
              </p:nvGrpSpPr>
              <p:grpSpPr>
                <a:xfrm>
                  <a:off x="5637575" y="1363913"/>
                  <a:ext cx="170473" cy="192459"/>
                  <a:chOff x="5637575" y="1363913"/>
                  <a:chExt cx="170473" cy="192459"/>
                </a:xfrm>
              </p:grpSpPr>
              <p:sp>
                <p:nvSpPr>
                  <p:cNvPr id="500" name="Google Shape;500;p33"/>
                  <p:cNvSpPr/>
                  <p:nvPr/>
                </p:nvSpPr>
                <p:spPr>
                  <a:xfrm>
                    <a:off x="5728649" y="1370958"/>
                    <a:ext cx="60125" cy="123321"/>
                  </a:xfrm>
                  <a:custGeom>
                    <a:rect b="b" l="l" r="r" t="t"/>
                    <a:pathLst>
                      <a:path extrusionOk="0" h="123321" w="60125">
                        <a:moveTo>
                          <a:pt x="24" y="117716"/>
                        </a:moveTo>
                        <a:lnTo>
                          <a:pt x="25905" y="64641"/>
                        </a:lnTo>
                        <a:lnTo>
                          <a:pt x="34278" y="10159"/>
                        </a:lnTo>
                        <a:cubicBezTo>
                          <a:pt x="35304" y="3480"/>
                          <a:pt x="42269" y="-1053"/>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33"/>
                  <p:cNvSpPr/>
                  <p:nvPr/>
                </p:nvSpPr>
                <p:spPr>
                  <a:xfrm>
                    <a:off x="5637575" y="1432959"/>
                    <a:ext cx="147131" cy="123413"/>
                  </a:xfrm>
                  <a:custGeom>
                    <a:rect b="b" l="l" r="r" t="t"/>
                    <a:pathLst>
                      <a:path extrusionOk="0" h="123413" w="147131">
                        <a:moveTo>
                          <a:pt x="0" y="123413"/>
                        </a:moveTo>
                        <a:lnTo>
                          <a:pt x="4437" y="88396"/>
                        </a:lnTo>
                        <a:cubicBezTo>
                          <a:pt x="5677" y="78615"/>
                          <a:pt x="11784" y="69885"/>
                          <a:pt x="21015" y="64709"/>
                        </a:cubicBezTo>
                        <a:lnTo>
                          <a:pt x="54936" y="45649"/>
                        </a:lnTo>
                        <a:lnTo>
                          <a:pt x="64692" y="7745"/>
                        </a:lnTo>
                        <a:cubicBezTo>
                          <a:pt x="65956" y="2784"/>
                          <a:pt x="71133" y="-508"/>
                          <a:pt x="76714" y="65"/>
                        </a:cubicBezTo>
                        <a:lnTo>
                          <a:pt x="76714" y="65"/>
                        </a:lnTo>
                        <a:cubicBezTo>
                          <a:pt x="82344" y="661"/>
                          <a:pt x="86566" y="5002"/>
                          <a:pt x="86494" y="10155"/>
                        </a:cubicBezTo>
                        <a:lnTo>
                          <a:pt x="85970" y="46842"/>
                        </a:lnTo>
                        <a:lnTo>
                          <a:pt x="147131" y="63349"/>
                        </a:lnTo>
                        <a:lnTo>
                          <a:pt x="106842" y="112154"/>
                        </a:lnTo>
                        <a:lnTo>
                          <a:pt x="0" y="12338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3"/>
                  <p:cNvSpPr/>
                  <p:nvPr/>
                </p:nvSpPr>
                <p:spPr>
                  <a:xfrm>
                    <a:off x="5723544" y="1363913"/>
                    <a:ext cx="49548" cy="125381"/>
                  </a:xfrm>
                  <a:custGeom>
                    <a:rect b="b" l="l" r="r" t="t"/>
                    <a:pathLst>
                      <a:path extrusionOk="0" h="125381" w="49548">
                        <a:moveTo>
                          <a:pt x="0" y="115888"/>
                        </a:moveTo>
                        <a:lnTo>
                          <a:pt x="19656" y="65914"/>
                        </a:lnTo>
                        <a:lnTo>
                          <a:pt x="23592" y="11026"/>
                        </a:lnTo>
                        <a:cubicBezTo>
                          <a:pt x="24069" y="4299"/>
                          <a:pt x="30652" y="-686"/>
                          <a:pt x="38047" y="77"/>
                        </a:cubicBezTo>
                        <a:lnTo>
                          <a:pt x="38047" y="77"/>
                        </a:lnTo>
                        <a:cubicBezTo>
                          <a:pt x="44726" y="769"/>
                          <a:pt x="49711" y="5969"/>
                          <a:pt x="49545" y="12052"/>
                        </a:cubicBezTo>
                        <a:lnTo>
                          <a:pt x="48328" y="61024"/>
                        </a:lnTo>
                        <a:lnTo>
                          <a:pt x="35256" y="125382"/>
                        </a:lnTo>
                        <a:lnTo>
                          <a:pt x="0" y="11586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33"/>
                  <p:cNvSpPr/>
                  <p:nvPr/>
                </p:nvSpPr>
                <p:spPr>
                  <a:xfrm>
                    <a:off x="5747923" y="1372962"/>
                    <a:ext cx="60125" cy="123321"/>
                  </a:xfrm>
                  <a:custGeom>
                    <a:rect b="b" l="l" r="r" t="t"/>
                    <a:pathLst>
                      <a:path extrusionOk="0" h="123321" w="60125">
                        <a:moveTo>
                          <a:pt x="24" y="117716"/>
                        </a:moveTo>
                        <a:lnTo>
                          <a:pt x="25905" y="64641"/>
                        </a:lnTo>
                        <a:lnTo>
                          <a:pt x="34278" y="10159"/>
                        </a:lnTo>
                        <a:cubicBezTo>
                          <a:pt x="35304" y="3480"/>
                          <a:pt x="42269" y="-1052"/>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4" name="Google Shape;504;p33"/>
                <p:cNvSpPr/>
                <p:nvPr/>
              </p:nvSpPr>
              <p:spPr>
                <a:xfrm>
                  <a:off x="5242387" y="1461338"/>
                  <a:ext cx="68341" cy="83822"/>
                </a:xfrm>
                <a:custGeom>
                  <a:rect b="b" l="l" r="r" t="t"/>
                  <a:pathLst>
                    <a:path extrusionOk="0" h="83822" w="68341">
                      <a:moveTo>
                        <a:pt x="24069" y="0"/>
                      </a:moveTo>
                      <a:lnTo>
                        <a:pt x="0" y="80245"/>
                      </a:lnTo>
                      <a:lnTo>
                        <a:pt x="68342" y="83823"/>
                      </a:lnTo>
                      <a:lnTo>
                        <a:pt x="68342" y="6560"/>
                      </a:lnTo>
                      <a:lnTo>
                        <a:pt x="24069"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33"/>
                <p:cNvSpPr/>
                <p:nvPr/>
              </p:nvSpPr>
              <p:spPr>
                <a:xfrm>
                  <a:off x="5255674" y="1461338"/>
                  <a:ext cx="55055" cy="41328"/>
                </a:xfrm>
                <a:custGeom>
                  <a:rect b="b" l="l" r="r" t="t"/>
                  <a:pathLst>
                    <a:path extrusionOk="0" h="41328" w="55055">
                      <a:moveTo>
                        <a:pt x="10782" y="0"/>
                      </a:moveTo>
                      <a:lnTo>
                        <a:pt x="0" y="35996"/>
                      </a:lnTo>
                      <a:cubicBezTo>
                        <a:pt x="0" y="35996"/>
                        <a:pt x="24808" y="47994"/>
                        <a:pt x="55055" y="35996"/>
                      </a:cubicBezTo>
                      <a:lnTo>
                        <a:pt x="55055" y="6536"/>
                      </a:lnTo>
                      <a:lnTo>
                        <a:pt x="10782"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3"/>
                <p:cNvSpPr/>
                <p:nvPr/>
              </p:nvSpPr>
              <p:spPr>
                <a:xfrm>
                  <a:off x="5242387" y="1331358"/>
                  <a:ext cx="108436" cy="161302"/>
                </a:xfrm>
                <a:custGeom>
                  <a:rect b="b" l="l" r="r" t="t"/>
                  <a:pathLst>
                    <a:path extrusionOk="0" h="161302" w="108436">
                      <a:moveTo>
                        <a:pt x="107724" y="0"/>
                      </a:moveTo>
                      <a:lnTo>
                        <a:pt x="0" y="787"/>
                      </a:lnTo>
                      <a:cubicBezTo>
                        <a:pt x="0" y="787"/>
                        <a:pt x="477" y="65622"/>
                        <a:pt x="763" y="104313"/>
                      </a:cubicBezTo>
                      <a:cubicBezTo>
                        <a:pt x="1049" y="143004"/>
                        <a:pt x="40695" y="161539"/>
                        <a:pt x="73899" y="161300"/>
                      </a:cubicBezTo>
                      <a:cubicBezTo>
                        <a:pt x="107104" y="161062"/>
                        <a:pt x="108798" y="144316"/>
                        <a:pt x="108392" y="90979"/>
                      </a:cubicBezTo>
                      <a:cubicBezTo>
                        <a:pt x="107987" y="37641"/>
                        <a:pt x="107724" y="0"/>
                        <a:pt x="107724" y="0"/>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33"/>
                <p:cNvSpPr/>
                <p:nvPr/>
              </p:nvSpPr>
              <p:spPr>
                <a:xfrm rot="-266558">
                  <a:off x="5201835" y="1378164"/>
                  <a:ext cx="60141" cy="60141"/>
                </a:xfrm>
                <a:custGeom>
                  <a:rect b="b" l="l" r="r" t="t"/>
                  <a:pathLst>
                    <a:path extrusionOk="0" h="60111" w="60111">
                      <a:moveTo>
                        <a:pt x="60112" y="30056"/>
                      </a:moveTo>
                      <a:cubicBezTo>
                        <a:pt x="60112" y="46655"/>
                        <a:pt x="46655" y="60112"/>
                        <a:pt x="30056" y="60112"/>
                      </a:cubicBezTo>
                      <a:cubicBezTo>
                        <a:pt x="13457" y="60112"/>
                        <a:pt x="0" y="46655"/>
                        <a:pt x="0" y="30056"/>
                      </a:cubicBezTo>
                      <a:cubicBezTo>
                        <a:pt x="0" y="13456"/>
                        <a:pt x="13457" y="0"/>
                        <a:pt x="30056" y="0"/>
                      </a:cubicBezTo>
                      <a:cubicBezTo>
                        <a:pt x="46655" y="0"/>
                        <a:pt x="60112" y="13456"/>
                        <a:pt x="60112" y="30056"/>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3"/>
                <p:cNvSpPr/>
                <p:nvPr/>
              </p:nvSpPr>
              <p:spPr>
                <a:xfrm>
                  <a:off x="5310729" y="1377329"/>
                  <a:ext cx="32274" cy="62141"/>
                </a:xfrm>
                <a:custGeom>
                  <a:rect b="b" l="l" r="r" t="t"/>
                  <a:pathLst>
                    <a:path extrusionOk="0" h="62141" w="32274">
                      <a:moveTo>
                        <a:pt x="32274" y="14236"/>
                      </a:moveTo>
                      <a:cubicBezTo>
                        <a:pt x="29149" y="8607"/>
                        <a:pt x="21731" y="-1245"/>
                        <a:pt x="15147" y="5291"/>
                      </a:cubicBezTo>
                      <a:cubicBezTo>
                        <a:pt x="9398" y="15000"/>
                        <a:pt x="14718" y="42837"/>
                        <a:pt x="16578" y="54454"/>
                      </a:cubicBezTo>
                      <a:cubicBezTo>
                        <a:pt x="16745" y="55432"/>
                        <a:pt x="17270" y="58104"/>
                        <a:pt x="17437" y="59106"/>
                      </a:cubicBezTo>
                      <a:cubicBezTo>
                        <a:pt x="17723" y="61825"/>
                        <a:pt x="14193" y="63161"/>
                        <a:pt x="12404" y="61229"/>
                      </a:cubicBezTo>
                      <a:cubicBezTo>
                        <a:pt x="12404" y="61229"/>
                        <a:pt x="11187" y="60203"/>
                        <a:pt x="11187" y="60203"/>
                      </a:cubicBezTo>
                      <a:cubicBezTo>
                        <a:pt x="7037" y="56816"/>
                        <a:pt x="3649" y="52594"/>
                        <a:pt x="0" y="48658"/>
                      </a:cubicBezTo>
                      <a:cubicBezTo>
                        <a:pt x="4962" y="51854"/>
                        <a:pt x="10066" y="54860"/>
                        <a:pt x="14431" y="58843"/>
                      </a:cubicBezTo>
                      <a:cubicBezTo>
                        <a:pt x="14503" y="58915"/>
                        <a:pt x="14694" y="59058"/>
                        <a:pt x="14694" y="59058"/>
                      </a:cubicBezTo>
                      <a:cubicBezTo>
                        <a:pt x="14670" y="59034"/>
                        <a:pt x="14575" y="59010"/>
                        <a:pt x="14527" y="59034"/>
                      </a:cubicBezTo>
                      <a:cubicBezTo>
                        <a:pt x="14503" y="59034"/>
                        <a:pt x="14312" y="59130"/>
                        <a:pt x="14288" y="59392"/>
                      </a:cubicBezTo>
                      <a:cubicBezTo>
                        <a:pt x="14288" y="59464"/>
                        <a:pt x="14288" y="59559"/>
                        <a:pt x="14288" y="59392"/>
                      </a:cubicBezTo>
                      <a:cubicBezTo>
                        <a:pt x="14145" y="58652"/>
                        <a:pt x="13620" y="55862"/>
                        <a:pt x="13477" y="55050"/>
                      </a:cubicBezTo>
                      <a:cubicBezTo>
                        <a:pt x="11545" y="42742"/>
                        <a:pt x="5820" y="13616"/>
                        <a:pt x="12666" y="3383"/>
                      </a:cubicBezTo>
                      <a:cubicBezTo>
                        <a:pt x="14288" y="1379"/>
                        <a:pt x="16817" y="282"/>
                        <a:pt x="19369" y="19"/>
                      </a:cubicBezTo>
                      <a:cubicBezTo>
                        <a:pt x="27241" y="-457"/>
                        <a:pt x="30843" y="7915"/>
                        <a:pt x="32274" y="14260"/>
                      </a:cubicBezTo>
                      <a:lnTo>
                        <a:pt x="32274" y="1426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3"/>
                <p:cNvSpPr/>
                <p:nvPr/>
              </p:nvSpPr>
              <p:spPr>
                <a:xfrm>
                  <a:off x="5160631" y="1247944"/>
                  <a:ext cx="271061" cy="181477"/>
                </a:xfrm>
                <a:custGeom>
                  <a:rect b="b" l="l" r="r" t="t"/>
                  <a:pathLst>
                    <a:path extrusionOk="0" h="181477" w="271061">
                      <a:moveTo>
                        <a:pt x="271061" y="51140"/>
                      </a:moveTo>
                      <a:cubicBezTo>
                        <a:pt x="269869" y="79669"/>
                        <a:pt x="235400" y="80266"/>
                        <a:pt x="235400" y="80266"/>
                      </a:cubicBezTo>
                      <a:cubicBezTo>
                        <a:pt x="235400" y="80266"/>
                        <a:pt x="232442" y="103452"/>
                        <a:pt x="198545" y="111753"/>
                      </a:cubicBezTo>
                      <a:cubicBezTo>
                        <a:pt x="164673" y="120078"/>
                        <a:pt x="139101" y="104621"/>
                        <a:pt x="139101" y="104621"/>
                      </a:cubicBezTo>
                      <a:cubicBezTo>
                        <a:pt x="121879" y="125612"/>
                        <a:pt x="101269" y="104621"/>
                        <a:pt x="101269" y="104621"/>
                      </a:cubicBezTo>
                      <a:cubicBezTo>
                        <a:pt x="101269" y="104621"/>
                        <a:pt x="95019" y="145053"/>
                        <a:pt x="89175" y="145625"/>
                      </a:cubicBezTo>
                      <a:cubicBezTo>
                        <a:pt x="85025" y="146055"/>
                        <a:pt x="82091" y="132410"/>
                        <a:pt x="82091" y="132410"/>
                      </a:cubicBezTo>
                      <a:cubicBezTo>
                        <a:pt x="79896" y="131552"/>
                        <a:pt x="77558" y="130931"/>
                        <a:pt x="75125" y="130621"/>
                      </a:cubicBezTo>
                      <a:cubicBezTo>
                        <a:pt x="58666" y="128451"/>
                        <a:pt x="43567" y="140020"/>
                        <a:pt x="41396" y="156479"/>
                      </a:cubicBezTo>
                      <a:cubicBezTo>
                        <a:pt x="40131" y="166021"/>
                        <a:pt x="43495" y="175085"/>
                        <a:pt x="49745" y="181478"/>
                      </a:cubicBezTo>
                      <a:cubicBezTo>
                        <a:pt x="49745" y="181478"/>
                        <a:pt x="5925" y="166426"/>
                        <a:pt x="916" y="138493"/>
                      </a:cubicBezTo>
                      <a:cubicBezTo>
                        <a:pt x="-4094" y="110560"/>
                        <a:pt x="13081" y="101639"/>
                        <a:pt x="13081" y="101639"/>
                      </a:cubicBezTo>
                      <a:cubicBezTo>
                        <a:pt x="13081" y="101639"/>
                        <a:pt x="-14255" y="80242"/>
                        <a:pt x="13081" y="43388"/>
                      </a:cubicBezTo>
                      <a:cubicBezTo>
                        <a:pt x="40418" y="6533"/>
                        <a:pt x="71189" y="26141"/>
                        <a:pt x="71189" y="26141"/>
                      </a:cubicBezTo>
                      <a:cubicBezTo>
                        <a:pt x="88293" y="2359"/>
                        <a:pt x="120042" y="19605"/>
                        <a:pt x="120042" y="19605"/>
                      </a:cubicBezTo>
                      <a:cubicBezTo>
                        <a:pt x="169968" y="-26170"/>
                        <a:pt x="221684" y="22563"/>
                        <a:pt x="221684" y="22563"/>
                      </a:cubicBezTo>
                      <a:cubicBezTo>
                        <a:pt x="242484" y="2955"/>
                        <a:pt x="272206" y="22563"/>
                        <a:pt x="271014" y="510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3"/>
                <p:cNvSpPr/>
                <p:nvPr/>
              </p:nvSpPr>
              <p:spPr>
                <a:xfrm>
                  <a:off x="5222469" y="1497334"/>
                  <a:ext cx="175636" cy="456444"/>
                </a:xfrm>
                <a:custGeom>
                  <a:rect b="b" l="l" r="r" t="t"/>
                  <a:pathLst>
                    <a:path extrusionOk="0" h="456444" w="175636">
                      <a:moveTo>
                        <a:pt x="0" y="40385"/>
                      </a:moveTo>
                      <a:lnTo>
                        <a:pt x="23043" y="33849"/>
                      </a:lnTo>
                      <a:lnTo>
                        <a:pt x="33204" y="0"/>
                      </a:lnTo>
                      <a:lnTo>
                        <a:pt x="88259" y="10066"/>
                      </a:lnTo>
                      <a:lnTo>
                        <a:pt x="88259" y="40385"/>
                      </a:lnTo>
                      <a:lnTo>
                        <a:pt x="97252" y="41720"/>
                      </a:lnTo>
                      <a:lnTo>
                        <a:pt x="175636" y="456445"/>
                      </a:lnTo>
                      <a:lnTo>
                        <a:pt x="0" y="456445"/>
                      </a:lnTo>
                      <a:lnTo>
                        <a:pt x="0" y="40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33"/>
                <p:cNvSpPr/>
                <p:nvPr/>
              </p:nvSpPr>
              <p:spPr>
                <a:xfrm>
                  <a:off x="5261757" y="1315638"/>
                  <a:ext cx="184939" cy="57883"/>
                </a:xfrm>
                <a:custGeom>
                  <a:rect b="b" l="l" r="r" t="t"/>
                  <a:pathLst>
                    <a:path extrusionOk="0" h="57883" w="184939">
                      <a:moveTo>
                        <a:pt x="310" y="36854"/>
                      </a:moveTo>
                      <a:cubicBezTo>
                        <a:pt x="5486" y="44488"/>
                        <a:pt x="12237" y="53314"/>
                        <a:pt x="21611" y="55174"/>
                      </a:cubicBezTo>
                      <a:cubicBezTo>
                        <a:pt x="32370" y="56892"/>
                        <a:pt x="36663" y="45990"/>
                        <a:pt x="36663" y="36950"/>
                      </a:cubicBezTo>
                      <a:cubicBezTo>
                        <a:pt x="36663" y="36950"/>
                        <a:pt x="36974" y="23592"/>
                        <a:pt x="36974" y="23592"/>
                      </a:cubicBezTo>
                      <a:lnTo>
                        <a:pt x="39335" y="36687"/>
                      </a:lnTo>
                      <a:cubicBezTo>
                        <a:pt x="46038" y="58466"/>
                        <a:pt x="76356" y="56510"/>
                        <a:pt x="94223" y="52264"/>
                      </a:cubicBezTo>
                      <a:cubicBezTo>
                        <a:pt x="113330" y="48185"/>
                        <a:pt x="138043" y="36282"/>
                        <a:pt x="132723" y="13072"/>
                      </a:cubicBezTo>
                      <a:cubicBezTo>
                        <a:pt x="132723" y="13072"/>
                        <a:pt x="131888" y="10043"/>
                        <a:pt x="131888" y="10043"/>
                      </a:cubicBezTo>
                      <a:cubicBezTo>
                        <a:pt x="148896" y="15672"/>
                        <a:pt x="175827" y="20300"/>
                        <a:pt x="184653" y="0"/>
                      </a:cubicBezTo>
                      <a:cubicBezTo>
                        <a:pt x="184653" y="0"/>
                        <a:pt x="184939" y="119"/>
                        <a:pt x="184939" y="119"/>
                      </a:cubicBezTo>
                      <a:cubicBezTo>
                        <a:pt x="183580" y="4747"/>
                        <a:pt x="180646" y="9017"/>
                        <a:pt x="176567" y="11879"/>
                      </a:cubicBezTo>
                      <a:cubicBezTo>
                        <a:pt x="163948" y="20157"/>
                        <a:pt x="147584" y="17914"/>
                        <a:pt x="133749" y="14122"/>
                      </a:cubicBezTo>
                      <a:cubicBezTo>
                        <a:pt x="133749" y="14122"/>
                        <a:pt x="135824" y="12046"/>
                        <a:pt x="135824" y="12046"/>
                      </a:cubicBezTo>
                      <a:cubicBezTo>
                        <a:pt x="139188" y="23258"/>
                        <a:pt x="133773" y="35423"/>
                        <a:pt x="124708" y="42150"/>
                      </a:cubicBezTo>
                      <a:cubicBezTo>
                        <a:pt x="115978" y="48924"/>
                        <a:pt x="105196" y="52073"/>
                        <a:pt x="94509" y="53934"/>
                      </a:cubicBezTo>
                      <a:cubicBezTo>
                        <a:pt x="75855" y="57059"/>
                        <a:pt x="43796" y="59778"/>
                        <a:pt x="36640" y="37141"/>
                      </a:cubicBezTo>
                      <a:cubicBezTo>
                        <a:pt x="36640" y="37141"/>
                        <a:pt x="39311" y="36878"/>
                        <a:pt x="39311" y="36878"/>
                      </a:cubicBezTo>
                      <a:cubicBezTo>
                        <a:pt x="39908" y="52145"/>
                        <a:pt x="28553" y="64072"/>
                        <a:pt x="14026" y="54387"/>
                      </a:cubicBezTo>
                      <a:cubicBezTo>
                        <a:pt x="7824" y="50022"/>
                        <a:pt x="3363" y="43677"/>
                        <a:pt x="0" y="36997"/>
                      </a:cubicBezTo>
                      <a:cubicBezTo>
                        <a:pt x="0" y="36997"/>
                        <a:pt x="286" y="36854"/>
                        <a:pt x="286" y="36854"/>
                      </a:cubicBezTo>
                      <a:lnTo>
                        <a:pt x="286" y="36854"/>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3"/>
                <p:cNvSpPr/>
                <p:nvPr/>
              </p:nvSpPr>
              <p:spPr>
                <a:xfrm>
                  <a:off x="5147147" y="1315734"/>
                  <a:ext cx="26683" cy="34015"/>
                </a:xfrm>
                <a:custGeom>
                  <a:rect b="b" l="l" r="r" t="t"/>
                  <a:pathLst>
                    <a:path extrusionOk="0" h="34015" w="26683">
                      <a:moveTo>
                        <a:pt x="26517" y="34016"/>
                      </a:moveTo>
                      <a:cubicBezTo>
                        <a:pt x="22867" y="32918"/>
                        <a:pt x="19599" y="30891"/>
                        <a:pt x="16928" y="28243"/>
                      </a:cubicBezTo>
                      <a:cubicBezTo>
                        <a:pt x="14519" y="25333"/>
                        <a:pt x="12276" y="22423"/>
                        <a:pt x="9223" y="20109"/>
                      </a:cubicBezTo>
                      <a:cubicBezTo>
                        <a:pt x="3403" y="15386"/>
                        <a:pt x="-1249" y="7729"/>
                        <a:pt x="301" y="0"/>
                      </a:cubicBezTo>
                      <a:lnTo>
                        <a:pt x="612" y="0"/>
                      </a:lnTo>
                      <a:cubicBezTo>
                        <a:pt x="2401" y="5319"/>
                        <a:pt x="4905" y="9685"/>
                        <a:pt x="7625" y="14360"/>
                      </a:cubicBezTo>
                      <a:cubicBezTo>
                        <a:pt x="9604" y="17366"/>
                        <a:pt x="11227" y="20777"/>
                        <a:pt x="14017" y="23186"/>
                      </a:cubicBezTo>
                      <a:cubicBezTo>
                        <a:pt x="18621" y="26287"/>
                        <a:pt x="23154" y="29316"/>
                        <a:pt x="26684" y="33753"/>
                      </a:cubicBezTo>
                      <a:cubicBezTo>
                        <a:pt x="26684" y="33753"/>
                        <a:pt x="26517" y="34016"/>
                        <a:pt x="26517" y="34016"/>
                      </a:cubicBezTo>
                      <a:lnTo>
                        <a:pt x="26517" y="34016"/>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3"/>
                <p:cNvSpPr/>
                <p:nvPr/>
              </p:nvSpPr>
              <p:spPr>
                <a:xfrm>
                  <a:off x="5144448" y="1345945"/>
                  <a:ext cx="29358" cy="14944"/>
                </a:xfrm>
                <a:custGeom>
                  <a:rect b="b" l="l" r="r" t="t"/>
                  <a:pathLst>
                    <a:path extrusionOk="0" h="14944" w="29358">
                      <a:moveTo>
                        <a:pt x="29239" y="3805"/>
                      </a:moveTo>
                      <a:cubicBezTo>
                        <a:pt x="24063" y="3900"/>
                        <a:pt x="20294" y="2445"/>
                        <a:pt x="15547" y="1348"/>
                      </a:cubicBezTo>
                      <a:cubicBezTo>
                        <a:pt x="11254" y="1109"/>
                        <a:pt x="6912" y="3566"/>
                        <a:pt x="4479" y="6930"/>
                      </a:cubicBezTo>
                      <a:cubicBezTo>
                        <a:pt x="2833" y="9029"/>
                        <a:pt x="1975" y="11844"/>
                        <a:pt x="925" y="14945"/>
                      </a:cubicBezTo>
                      <a:lnTo>
                        <a:pt x="615" y="14945"/>
                      </a:lnTo>
                      <a:cubicBezTo>
                        <a:pt x="-1079" y="10031"/>
                        <a:pt x="758" y="3757"/>
                        <a:pt x="5743" y="1515"/>
                      </a:cubicBezTo>
                      <a:cubicBezTo>
                        <a:pt x="8821" y="-179"/>
                        <a:pt x="12303" y="513"/>
                        <a:pt x="15571" y="322"/>
                      </a:cubicBezTo>
                      <a:cubicBezTo>
                        <a:pt x="18744" y="-60"/>
                        <a:pt x="22107" y="-370"/>
                        <a:pt x="25137" y="1038"/>
                      </a:cubicBezTo>
                      <a:cubicBezTo>
                        <a:pt x="26639" y="1658"/>
                        <a:pt x="28094" y="2373"/>
                        <a:pt x="29359" y="3495"/>
                      </a:cubicBezTo>
                      <a:lnTo>
                        <a:pt x="29239" y="3781"/>
                      </a:lnTo>
                      <a:lnTo>
                        <a:pt x="29239" y="3781"/>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3"/>
                <p:cNvSpPr/>
                <p:nvPr/>
              </p:nvSpPr>
              <p:spPr>
                <a:xfrm>
                  <a:off x="4965896" y="1531182"/>
                  <a:ext cx="330305" cy="518750"/>
                </a:xfrm>
                <a:custGeom>
                  <a:rect b="b" l="l" r="r" t="t"/>
                  <a:pathLst>
                    <a:path extrusionOk="0" h="518750" w="330305">
                      <a:moveTo>
                        <a:pt x="279616" y="0"/>
                      </a:moveTo>
                      <a:lnTo>
                        <a:pt x="330305" y="518751"/>
                      </a:lnTo>
                      <a:lnTo>
                        <a:pt x="65336" y="450004"/>
                      </a:lnTo>
                      <a:lnTo>
                        <a:pt x="0" y="366253"/>
                      </a:lnTo>
                      <a:lnTo>
                        <a:pt x="40146" y="113879"/>
                      </a:lnTo>
                      <a:cubicBezTo>
                        <a:pt x="46444" y="74233"/>
                        <a:pt x="76571" y="42603"/>
                        <a:pt x="115859" y="34373"/>
                      </a:cubicBezTo>
                      <a:lnTo>
                        <a:pt x="279592" y="48"/>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3"/>
                <p:cNvSpPr/>
                <p:nvPr/>
              </p:nvSpPr>
              <p:spPr>
                <a:xfrm>
                  <a:off x="5319698" y="1539054"/>
                  <a:ext cx="260270" cy="510855"/>
                </a:xfrm>
                <a:custGeom>
                  <a:rect b="b" l="l" r="r" t="t"/>
                  <a:pathLst>
                    <a:path extrusionOk="0" h="510855" w="260270">
                      <a:moveTo>
                        <a:pt x="24" y="0"/>
                      </a:moveTo>
                      <a:lnTo>
                        <a:pt x="58036" y="510855"/>
                      </a:lnTo>
                      <a:lnTo>
                        <a:pt x="209461" y="510855"/>
                      </a:lnTo>
                      <a:lnTo>
                        <a:pt x="260270" y="166930"/>
                      </a:lnTo>
                      <a:lnTo>
                        <a:pt x="244359" y="112113"/>
                      </a:lnTo>
                      <a:cubicBezTo>
                        <a:pt x="233029" y="73065"/>
                        <a:pt x="202615" y="41911"/>
                        <a:pt x="167907" y="33801"/>
                      </a:cubicBezTo>
                      <a:lnTo>
                        <a:pt x="0" y="0"/>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33"/>
                <p:cNvSpPr/>
                <p:nvPr/>
              </p:nvSpPr>
              <p:spPr>
                <a:xfrm>
                  <a:off x="5503540" y="1634016"/>
                  <a:ext cx="28076" cy="254664"/>
                </a:xfrm>
                <a:custGeom>
                  <a:rect b="b" l="l" r="r" t="t"/>
                  <a:pathLst>
                    <a:path extrusionOk="0" h="254664" w="28076">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33"/>
                <p:cNvSpPr/>
                <p:nvPr/>
              </p:nvSpPr>
              <p:spPr>
                <a:xfrm>
                  <a:off x="5529183" y="1539054"/>
                  <a:ext cx="256763" cy="510855"/>
                </a:xfrm>
                <a:custGeom>
                  <a:rect b="b" l="l" r="r" t="t"/>
                  <a:pathLst>
                    <a:path extrusionOk="0" h="510855" w="256763">
                      <a:moveTo>
                        <a:pt x="31249" y="271577"/>
                      </a:moveTo>
                      <a:lnTo>
                        <a:pt x="82010" y="0"/>
                      </a:lnTo>
                      <a:lnTo>
                        <a:pt x="256764" y="0"/>
                      </a:lnTo>
                      <a:lnTo>
                        <a:pt x="204690" y="414343"/>
                      </a:lnTo>
                      <a:cubicBezTo>
                        <a:pt x="197773" y="469493"/>
                        <a:pt x="150876" y="510855"/>
                        <a:pt x="95296" y="510855"/>
                      </a:cubicBezTo>
                      <a:lnTo>
                        <a:pt x="0" y="510855"/>
                      </a:lnTo>
                      <a:lnTo>
                        <a:pt x="31249" y="271577"/>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3"/>
                <p:cNvSpPr/>
                <p:nvPr/>
              </p:nvSpPr>
              <p:spPr>
                <a:xfrm>
                  <a:off x="5639770" y="1528677"/>
                  <a:ext cx="109656" cy="10376"/>
                </a:xfrm>
                <a:custGeom>
                  <a:rect b="b" l="l" r="r" t="t"/>
                  <a:pathLst>
                    <a:path extrusionOk="0" h="10376" w="109656">
                      <a:moveTo>
                        <a:pt x="109656" y="10377"/>
                      </a:moveTo>
                      <a:lnTo>
                        <a:pt x="1312" y="0"/>
                      </a:lnTo>
                      <a:lnTo>
                        <a:pt x="0" y="10377"/>
                      </a:lnTo>
                      <a:lnTo>
                        <a:pt x="109656" y="1037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3"/>
                <p:cNvSpPr/>
                <p:nvPr/>
              </p:nvSpPr>
              <p:spPr>
                <a:xfrm>
                  <a:off x="5361681" y="1551744"/>
                  <a:ext cx="60493" cy="356711"/>
                </a:xfrm>
                <a:custGeom>
                  <a:rect b="b" l="l" r="r" t="t"/>
                  <a:pathLst>
                    <a:path extrusionOk="0" h="356711" w="60493">
                      <a:moveTo>
                        <a:pt x="21135" y="24"/>
                      </a:moveTo>
                      <a:cubicBezTo>
                        <a:pt x="21731" y="15481"/>
                        <a:pt x="22184" y="32847"/>
                        <a:pt x="22661" y="48423"/>
                      </a:cubicBezTo>
                      <a:cubicBezTo>
                        <a:pt x="22804" y="58824"/>
                        <a:pt x="22661" y="117433"/>
                        <a:pt x="22709" y="129073"/>
                      </a:cubicBezTo>
                      <a:cubicBezTo>
                        <a:pt x="22709" y="129073"/>
                        <a:pt x="21015" y="127499"/>
                        <a:pt x="21015" y="127499"/>
                      </a:cubicBezTo>
                      <a:lnTo>
                        <a:pt x="58299" y="124637"/>
                      </a:lnTo>
                      <a:lnTo>
                        <a:pt x="60493" y="124470"/>
                      </a:lnTo>
                      <a:cubicBezTo>
                        <a:pt x="50522" y="163805"/>
                        <a:pt x="25810" y="261320"/>
                        <a:pt x="16149" y="299486"/>
                      </a:cubicBezTo>
                      <a:cubicBezTo>
                        <a:pt x="11163" y="318330"/>
                        <a:pt x="5343" y="337986"/>
                        <a:pt x="0" y="356711"/>
                      </a:cubicBezTo>
                      <a:cubicBezTo>
                        <a:pt x="3006" y="342805"/>
                        <a:pt x="6536" y="327156"/>
                        <a:pt x="9661" y="313178"/>
                      </a:cubicBezTo>
                      <a:cubicBezTo>
                        <a:pt x="11450" y="303899"/>
                        <a:pt x="25142" y="251396"/>
                        <a:pt x="27670" y="241092"/>
                      </a:cubicBezTo>
                      <a:cubicBezTo>
                        <a:pt x="27670" y="241092"/>
                        <a:pt x="56892" y="125829"/>
                        <a:pt x="56892" y="125829"/>
                      </a:cubicBezTo>
                      <a:lnTo>
                        <a:pt x="58537" y="127785"/>
                      </a:lnTo>
                      <a:lnTo>
                        <a:pt x="21254" y="130648"/>
                      </a:lnTo>
                      <a:lnTo>
                        <a:pt x="19560" y="130767"/>
                      </a:lnTo>
                      <a:cubicBezTo>
                        <a:pt x="19608" y="117504"/>
                        <a:pt x="19441" y="60804"/>
                        <a:pt x="19608" y="48400"/>
                      </a:cubicBezTo>
                      <a:cubicBezTo>
                        <a:pt x="20109" y="32847"/>
                        <a:pt x="20538" y="15481"/>
                        <a:pt x="21135" y="0"/>
                      </a:cubicBezTo>
                      <a:lnTo>
                        <a:pt x="211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3"/>
                <p:cNvSpPr/>
                <p:nvPr/>
              </p:nvSpPr>
              <p:spPr>
                <a:xfrm>
                  <a:off x="5184780" y="1543849"/>
                  <a:ext cx="97443" cy="364702"/>
                </a:xfrm>
                <a:custGeom>
                  <a:rect b="b" l="l" r="r" t="t"/>
                  <a:pathLst>
                    <a:path extrusionOk="0" h="364702" w="97443">
                      <a:moveTo>
                        <a:pt x="97443" y="364655"/>
                      </a:moveTo>
                      <a:cubicBezTo>
                        <a:pt x="81795" y="331307"/>
                        <a:pt x="66028" y="295956"/>
                        <a:pt x="51858" y="261940"/>
                      </a:cubicBezTo>
                      <a:cubicBezTo>
                        <a:pt x="37952" y="227590"/>
                        <a:pt x="22590" y="192406"/>
                        <a:pt x="7204" y="158819"/>
                      </a:cubicBezTo>
                      <a:cubicBezTo>
                        <a:pt x="7204" y="158819"/>
                        <a:pt x="6631" y="157531"/>
                        <a:pt x="6631" y="157531"/>
                      </a:cubicBezTo>
                      <a:lnTo>
                        <a:pt x="8039" y="157221"/>
                      </a:lnTo>
                      <a:lnTo>
                        <a:pt x="38739" y="150232"/>
                      </a:lnTo>
                      <a:lnTo>
                        <a:pt x="37618" y="152045"/>
                      </a:lnTo>
                      <a:cubicBezTo>
                        <a:pt x="34326" y="139426"/>
                        <a:pt x="30915" y="126831"/>
                        <a:pt x="27718" y="114189"/>
                      </a:cubicBezTo>
                      <a:cubicBezTo>
                        <a:pt x="22065" y="91981"/>
                        <a:pt x="14074" y="60231"/>
                        <a:pt x="8874" y="38214"/>
                      </a:cubicBezTo>
                      <a:cubicBezTo>
                        <a:pt x="6608" y="28792"/>
                        <a:pt x="2147" y="9542"/>
                        <a:pt x="0" y="71"/>
                      </a:cubicBezTo>
                      <a:cubicBezTo>
                        <a:pt x="0" y="71"/>
                        <a:pt x="310" y="0"/>
                        <a:pt x="310" y="0"/>
                      </a:cubicBezTo>
                      <a:cubicBezTo>
                        <a:pt x="3029" y="9446"/>
                        <a:pt x="8301" y="28243"/>
                        <a:pt x="10878" y="37689"/>
                      </a:cubicBezTo>
                      <a:cubicBezTo>
                        <a:pt x="20848" y="73971"/>
                        <a:pt x="31416" y="114809"/>
                        <a:pt x="40456" y="151329"/>
                      </a:cubicBezTo>
                      <a:lnTo>
                        <a:pt x="40838" y="152832"/>
                      </a:lnTo>
                      <a:lnTo>
                        <a:pt x="39335" y="153142"/>
                      </a:lnTo>
                      <a:lnTo>
                        <a:pt x="8516" y="159535"/>
                      </a:lnTo>
                      <a:lnTo>
                        <a:pt x="9351" y="157937"/>
                      </a:lnTo>
                      <a:cubicBezTo>
                        <a:pt x="23281" y="192119"/>
                        <a:pt x="38500" y="227447"/>
                        <a:pt x="54005" y="261057"/>
                      </a:cubicBezTo>
                      <a:cubicBezTo>
                        <a:pt x="60827" y="276014"/>
                        <a:pt x="69916" y="297267"/>
                        <a:pt x="76404" y="312582"/>
                      </a:cubicBezTo>
                      <a:cubicBezTo>
                        <a:pt x="83345" y="329780"/>
                        <a:pt x="91718" y="347647"/>
                        <a:pt x="97443" y="364702"/>
                      </a:cubicBezTo>
                      <a:lnTo>
                        <a:pt x="97443" y="3647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1" name="Google Shape;521;p33"/>
                <p:cNvGrpSpPr/>
                <p:nvPr/>
              </p:nvGrpSpPr>
              <p:grpSpPr>
                <a:xfrm>
                  <a:off x="5392214" y="1704550"/>
                  <a:ext cx="273914" cy="345358"/>
                  <a:chOff x="5392214" y="1704550"/>
                  <a:chExt cx="273914" cy="345358"/>
                </a:xfrm>
              </p:grpSpPr>
              <p:sp>
                <p:nvSpPr>
                  <p:cNvPr id="522" name="Google Shape;522;p33"/>
                  <p:cNvSpPr/>
                  <p:nvPr/>
                </p:nvSpPr>
                <p:spPr>
                  <a:xfrm>
                    <a:off x="5392214" y="1744889"/>
                    <a:ext cx="273914" cy="305019"/>
                  </a:xfrm>
                  <a:custGeom>
                    <a:rect b="b" l="l" r="r" t="t"/>
                    <a:pathLst>
                      <a:path extrusionOk="0" h="305019" w="273914">
                        <a:moveTo>
                          <a:pt x="246077" y="0"/>
                        </a:moveTo>
                        <a:lnTo>
                          <a:pt x="136945" y="0"/>
                        </a:lnTo>
                        <a:lnTo>
                          <a:pt x="27838" y="0"/>
                        </a:lnTo>
                        <a:lnTo>
                          <a:pt x="0" y="305020"/>
                        </a:lnTo>
                        <a:lnTo>
                          <a:pt x="136945" y="305020"/>
                        </a:lnTo>
                        <a:lnTo>
                          <a:pt x="273915" y="305020"/>
                        </a:lnTo>
                        <a:lnTo>
                          <a:pt x="246077"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33"/>
                  <p:cNvSpPr/>
                  <p:nvPr/>
                </p:nvSpPr>
                <p:spPr>
                  <a:xfrm>
                    <a:off x="5410162" y="1836822"/>
                    <a:ext cx="225957" cy="199906"/>
                  </a:xfrm>
                  <a:custGeom>
                    <a:rect b="b" l="l" r="r" t="t"/>
                    <a:pathLst>
                      <a:path extrusionOk="0" h="199906" w="225957">
                        <a:moveTo>
                          <a:pt x="225958" y="187277"/>
                        </a:moveTo>
                        <a:cubicBezTo>
                          <a:pt x="208736" y="193574"/>
                          <a:pt x="190535" y="196461"/>
                          <a:pt x="172478" y="198369"/>
                        </a:cubicBezTo>
                        <a:cubicBezTo>
                          <a:pt x="154659" y="199920"/>
                          <a:pt x="136816" y="201065"/>
                          <a:pt x="118997" y="197868"/>
                        </a:cubicBezTo>
                        <a:cubicBezTo>
                          <a:pt x="110076" y="196365"/>
                          <a:pt x="101178" y="194338"/>
                          <a:pt x="92257" y="192763"/>
                        </a:cubicBezTo>
                        <a:cubicBezTo>
                          <a:pt x="74462" y="189615"/>
                          <a:pt x="56643" y="189877"/>
                          <a:pt x="38776" y="192310"/>
                        </a:cubicBezTo>
                        <a:cubicBezTo>
                          <a:pt x="26778" y="194052"/>
                          <a:pt x="14255" y="196485"/>
                          <a:pt x="2232" y="198297"/>
                        </a:cubicBezTo>
                        <a:cubicBezTo>
                          <a:pt x="1230" y="186490"/>
                          <a:pt x="-153" y="173060"/>
                          <a:pt x="14" y="161348"/>
                        </a:cubicBezTo>
                        <a:cubicBezTo>
                          <a:pt x="14" y="161348"/>
                          <a:pt x="228" y="138019"/>
                          <a:pt x="228" y="138019"/>
                        </a:cubicBezTo>
                        <a:cubicBezTo>
                          <a:pt x="181" y="98946"/>
                          <a:pt x="6597" y="60183"/>
                          <a:pt x="17666" y="22685"/>
                        </a:cubicBezTo>
                        <a:cubicBezTo>
                          <a:pt x="19980" y="15099"/>
                          <a:pt x="22484" y="7514"/>
                          <a:pt x="25728" y="0"/>
                        </a:cubicBezTo>
                        <a:lnTo>
                          <a:pt x="28877" y="262"/>
                        </a:lnTo>
                        <a:cubicBezTo>
                          <a:pt x="30833" y="8206"/>
                          <a:pt x="32050" y="16101"/>
                          <a:pt x="33123" y="23973"/>
                        </a:cubicBezTo>
                        <a:cubicBezTo>
                          <a:pt x="37918" y="62783"/>
                          <a:pt x="37894" y="102071"/>
                          <a:pt x="31477" y="140619"/>
                        </a:cubicBezTo>
                        <a:cubicBezTo>
                          <a:pt x="29426" y="154287"/>
                          <a:pt x="26635" y="173418"/>
                          <a:pt x="23033" y="186633"/>
                        </a:cubicBezTo>
                        <a:lnTo>
                          <a:pt x="12036" y="174706"/>
                        </a:lnTo>
                        <a:cubicBezTo>
                          <a:pt x="16497" y="175422"/>
                          <a:pt x="20958" y="176233"/>
                          <a:pt x="25394" y="176996"/>
                        </a:cubicBezTo>
                        <a:cubicBezTo>
                          <a:pt x="47507" y="181027"/>
                          <a:pt x="70001" y="182673"/>
                          <a:pt x="92233" y="178642"/>
                        </a:cubicBezTo>
                        <a:cubicBezTo>
                          <a:pt x="101154" y="177068"/>
                          <a:pt x="110052" y="175040"/>
                          <a:pt x="118973" y="173537"/>
                        </a:cubicBezTo>
                        <a:cubicBezTo>
                          <a:pt x="145737" y="169243"/>
                          <a:pt x="172692" y="172297"/>
                          <a:pt x="199194" y="176901"/>
                        </a:cubicBezTo>
                        <a:cubicBezTo>
                          <a:pt x="208259" y="178713"/>
                          <a:pt x="217180" y="180837"/>
                          <a:pt x="225934" y="184128"/>
                        </a:cubicBezTo>
                        <a:lnTo>
                          <a:pt x="225934" y="187277"/>
                        </a:lnTo>
                        <a:lnTo>
                          <a:pt x="225934" y="187277"/>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33"/>
                  <p:cNvSpPr/>
                  <p:nvPr/>
                </p:nvSpPr>
                <p:spPr>
                  <a:xfrm>
                    <a:off x="5422226" y="1740973"/>
                    <a:ext cx="213897" cy="277635"/>
                  </a:xfrm>
                  <a:custGeom>
                    <a:rect b="b" l="l" r="r" t="t"/>
                    <a:pathLst>
                      <a:path extrusionOk="0" h="277635" w="213897">
                        <a:moveTo>
                          <a:pt x="0" y="277636"/>
                        </a:moveTo>
                        <a:lnTo>
                          <a:pt x="22828" y="0"/>
                        </a:lnTo>
                        <a:lnTo>
                          <a:pt x="191070" y="0"/>
                        </a:lnTo>
                        <a:lnTo>
                          <a:pt x="213898" y="277636"/>
                        </a:lnTo>
                        <a:lnTo>
                          <a:pt x="0" y="2776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33"/>
                  <p:cNvSpPr/>
                  <p:nvPr/>
                </p:nvSpPr>
                <p:spPr>
                  <a:xfrm>
                    <a:off x="5471766" y="1728573"/>
                    <a:ext cx="119579" cy="32608"/>
                  </a:xfrm>
                  <a:custGeom>
                    <a:rect b="b" l="l" r="r" t="t"/>
                    <a:pathLst>
                      <a:path extrusionOk="0" h="32608" w="119579">
                        <a:moveTo>
                          <a:pt x="0" y="0"/>
                        </a:moveTo>
                        <a:lnTo>
                          <a:pt x="119580" y="0"/>
                        </a:lnTo>
                        <a:lnTo>
                          <a:pt x="119580" y="32608"/>
                        </a:lnTo>
                        <a:lnTo>
                          <a:pt x="0" y="32608"/>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33"/>
                  <p:cNvSpPr/>
                  <p:nvPr/>
                </p:nvSpPr>
                <p:spPr>
                  <a:xfrm>
                    <a:off x="5486556" y="1704550"/>
                    <a:ext cx="90167" cy="24022"/>
                  </a:xfrm>
                  <a:custGeom>
                    <a:rect b="b" l="l" r="r" t="t"/>
                    <a:pathLst>
                      <a:path extrusionOk="0" h="24022" w="90167">
                        <a:moveTo>
                          <a:pt x="1217" y="24023"/>
                        </a:moveTo>
                        <a:cubicBezTo>
                          <a:pt x="382" y="16151"/>
                          <a:pt x="96" y="8232"/>
                          <a:pt x="0" y="336"/>
                        </a:cubicBezTo>
                        <a:cubicBezTo>
                          <a:pt x="6846" y="50"/>
                          <a:pt x="16268" y="527"/>
                          <a:pt x="23210" y="956"/>
                        </a:cubicBezTo>
                        <a:cubicBezTo>
                          <a:pt x="30485" y="1362"/>
                          <a:pt x="37761" y="1195"/>
                          <a:pt x="45036" y="813"/>
                        </a:cubicBezTo>
                        <a:cubicBezTo>
                          <a:pt x="59587" y="50"/>
                          <a:pt x="74114" y="-237"/>
                          <a:pt x="88665" y="217"/>
                        </a:cubicBezTo>
                        <a:cubicBezTo>
                          <a:pt x="88665" y="217"/>
                          <a:pt x="90168" y="264"/>
                          <a:pt x="90168" y="264"/>
                        </a:cubicBezTo>
                        <a:cubicBezTo>
                          <a:pt x="89929" y="8184"/>
                          <a:pt x="89548" y="16127"/>
                          <a:pt x="88832" y="24023"/>
                        </a:cubicBezTo>
                        <a:lnTo>
                          <a:pt x="88522" y="24023"/>
                        </a:lnTo>
                        <a:cubicBezTo>
                          <a:pt x="87830" y="16580"/>
                          <a:pt x="87472" y="9114"/>
                          <a:pt x="87210" y="1672"/>
                        </a:cubicBezTo>
                        <a:lnTo>
                          <a:pt x="88665" y="3127"/>
                        </a:lnTo>
                        <a:cubicBezTo>
                          <a:pt x="74114" y="3580"/>
                          <a:pt x="59563" y="3294"/>
                          <a:pt x="45036" y="2530"/>
                        </a:cubicBezTo>
                        <a:cubicBezTo>
                          <a:pt x="37761" y="2149"/>
                          <a:pt x="30485" y="1982"/>
                          <a:pt x="23210" y="2387"/>
                        </a:cubicBezTo>
                        <a:cubicBezTo>
                          <a:pt x="16841" y="2793"/>
                          <a:pt x="7705" y="3270"/>
                          <a:pt x="1383" y="3031"/>
                        </a:cubicBezTo>
                        <a:lnTo>
                          <a:pt x="2743" y="1672"/>
                        </a:lnTo>
                        <a:cubicBezTo>
                          <a:pt x="2624" y="9138"/>
                          <a:pt x="2314" y="16604"/>
                          <a:pt x="1527" y="24023"/>
                        </a:cubicBezTo>
                        <a:lnTo>
                          <a:pt x="1217" y="240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33"/>
                  <p:cNvSpPr/>
                  <p:nvPr/>
                </p:nvSpPr>
                <p:spPr>
                  <a:xfrm>
                    <a:off x="5459028" y="1814869"/>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cubicBezTo>
                          <a:pt x="2719" y="19234"/>
                          <a:pt x="1408" y="17922"/>
                          <a:pt x="1408" y="17922"/>
                        </a:cubicBez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33"/>
                  <p:cNvSpPr/>
                  <p:nvPr/>
                </p:nvSpPr>
                <p:spPr>
                  <a:xfrm>
                    <a:off x="5493235" y="1832427"/>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33"/>
                  <p:cNvSpPr/>
                  <p:nvPr/>
                </p:nvSpPr>
                <p:spPr>
                  <a:xfrm>
                    <a:off x="5459028" y="1869495"/>
                    <a:ext cx="20633" cy="20590"/>
                  </a:xfrm>
                  <a:custGeom>
                    <a:rect b="b" l="l" r="r" t="t"/>
                    <a:pathLst>
                      <a:path extrusionOk="0" h="20590" w="20633">
                        <a:moveTo>
                          <a:pt x="19035" y="19305"/>
                        </a:moveTo>
                        <a:cubicBezTo>
                          <a:pt x="13144" y="20283"/>
                          <a:pt x="6202" y="20904"/>
                          <a:pt x="0" y="20426"/>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7"/>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33"/>
                  <p:cNvSpPr/>
                  <p:nvPr/>
                </p:nvSpPr>
                <p:spPr>
                  <a:xfrm>
                    <a:off x="5493235" y="1887053"/>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33"/>
                  <p:cNvSpPr/>
                  <p:nvPr/>
                </p:nvSpPr>
                <p:spPr>
                  <a:xfrm>
                    <a:off x="5459028" y="1924144"/>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33"/>
                  <p:cNvSpPr/>
                  <p:nvPr/>
                </p:nvSpPr>
                <p:spPr>
                  <a:xfrm>
                    <a:off x="5493235" y="1941702"/>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3" name="Google Shape;533;p33"/>
                <p:cNvGrpSpPr/>
                <p:nvPr/>
              </p:nvGrpSpPr>
              <p:grpSpPr>
                <a:xfrm>
                  <a:off x="5361371" y="1895431"/>
                  <a:ext cx="233171" cy="154491"/>
                  <a:chOff x="5361371" y="1895431"/>
                  <a:chExt cx="233171" cy="154491"/>
                </a:xfrm>
              </p:grpSpPr>
              <p:sp>
                <p:nvSpPr>
                  <p:cNvPr id="534" name="Google Shape;534;p33"/>
                  <p:cNvSpPr/>
                  <p:nvPr/>
                </p:nvSpPr>
                <p:spPr>
                  <a:xfrm>
                    <a:off x="5361371" y="1915230"/>
                    <a:ext cx="114451" cy="134679"/>
                  </a:xfrm>
                  <a:custGeom>
                    <a:rect b="b" l="l" r="r" t="t"/>
                    <a:pathLst>
                      <a:path extrusionOk="0" h="134679" w="114451">
                        <a:moveTo>
                          <a:pt x="26955" y="620"/>
                        </a:moveTo>
                        <a:lnTo>
                          <a:pt x="114451" y="0"/>
                        </a:lnTo>
                        <a:lnTo>
                          <a:pt x="105482" y="131483"/>
                        </a:lnTo>
                        <a:lnTo>
                          <a:pt x="0" y="134679"/>
                        </a:lnTo>
                        <a:lnTo>
                          <a:pt x="26955" y="62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33"/>
                  <p:cNvSpPr/>
                  <p:nvPr/>
                </p:nvSpPr>
                <p:spPr>
                  <a:xfrm>
                    <a:off x="5415781" y="1895431"/>
                    <a:ext cx="43771" cy="36257"/>
                  </a:xfrm>
                  <a:custGeom>
                    <a:rect b="b" l="l" r="r" t="t"/>
                    <a:pathLst>
                      <a:path extrusionOk="0" h="36257" w="43771">
                        <a:moveTo>
                          <a:pt x="0" y="36258"/>
                        </a:moveTo>
                        <a:lnTo>
                          <a:pt x="43772" y="0"/>
                        </a:lnTo>
                        <a:lnTo>
                          <a:pt x="43772" y="36258"/>
                        </a:lnTo>
                        <a:lnTo>
                          <a:pt x="0" y="36258"/>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33"/>
                  <p:cNvSpPr/>
                  <p:nvPr/>
                </p:nvSpPr>
                <p:spPr>
                  <a:xfrm>
                    <a:off x="5465540" y="1915230"/>
                    <a:ext cx="111612" cy="36711"/>
                  </a:xfrm>
                  <a:custGeom>
                    <a:rect b="b" l="l" r="r" t="t"/>
                    <a:pathLst>
                      <a:path extrusionOk="0" h="36711" w="111612">
                        <a:moveTo>
                          <a:pt x="10281" y="0"/>
                        </a:moveTo>
                        <a:lnTo>
                          <a:pt x="98588" y="0"/>
                        </a:lnTo>
                        <a:cubicBezTo>
                          <a:pt x="105768" y="0"/>
                          <a:pt x="111613" y="6464"/>
                          <a:pt x="111613" y="14408"/>
                        </a:cubicBezTo>
                        <a:lnTo>
                          <a:pt x="111613" y="14408"/>
                        </a:lnTo>
                        <a:cubicBezTo>
                          <a:pt x="111613" y="21945"/>
                          <a:pt x="106341" y="28219"/>
                          <a:pt x="99543" y="28768"/>
                        </a:cubicBezTo>
                        <a:lnTo>
                          <a:pt x="0" y="36711"/>
                        </a:lnTo>
                        <a:lnTo>
                          <a:pt x="1030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33"/>
                  <p:cNvSpPr/>
                  <p:nvPr/>
                </p:nvSpPr>
                <p:spPr>
                  <a:xfrm>
                    <a:off x="5458003" y="1948602"/>
                    <a:ext cx="136539" cy="36711"/>
                  </a:xfrm>
                  <a:custGeom>
                    <a:rect b="b" l="l" r="r" t="t"/>
                    <a:pathLst>
                      <a:path extrusionOk="0" h="36711" w="136539">
                        <a:moveTo>
                          <a:pt x="12595" y="0"/>
                        </a:moveTo>
                        <a:lnTo>
                          <a:pt x="120629" y="0"/>
                        </a:lnTo>
                        <a:cubicBezTo>
                          <a:pt x="129431" y="0"/>
                          <a:pt x="136564" y="6464"/>
                          <a:pt x="136540" y="14408"/>
                        </a:cubicBezTo>
                        <a:lnTo>
                          <a:pt x="136540" y="14408"/>
                        </a:lnTo>
                        <a:cubicBezTo>
                          <a:pt x="136540" y="21946"/>
                          <a:pt x="130075" y="28219"/>
                          <a:pt x="121774" y="28768"/>
                        </a:cubicBezTo>
                        <a:lnTo>
                          <a:pt x="0" y="36711"/>
                        </a:lnTo>
                        <a:lnTo>
                          <a:pt x="1259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33"/>
                  <p:cNvSpPr/>
                  <p:nvPr/>
                </p:nvSpPr>
                <p:spPr>
                  <a:xfrm>
                    <a:off x="5457979" y="1981162"/>
                    <a:ext cx="119174" cy="36711"/>
                  </a:xfrm>
                  <a:custGeom>
                    <a:rect b="b" l="l" r="r" t="t"/>
                    <a:pathLst>
                      <a:path extrusionOk="0" h="36711" w="119174">
                        <a:moveTo>
                          <a:pt x="24" y="0"/>
                        </a:moveTo>
                        <a:lnTo>
                          <a:pt x="105291" y="0"/>
                        </a:lnTo>
                        <a:cubicBezTo>
                          <a:pt x="112972" y="0"/>
                          <a:pt x="119198" y="6464"/>
                          <a:pt x="119174" y="14408"/>
                        </a:cubicBezTo>
                        <a:lnTo>
                          <a:pt x="119174" y="14408"/>
                        </a:lnTo>
                        <a:cubicBezTo>
                          <a:pt x="119174" y="21946"/>
                          <a:pt x="113545" y="28219"/>
                          <a:pt x="106269" y="28768"/>
                        </a:cubicBezTo>
                        <a:lnTo>
                          <a:pt x="0" y="36711"/>
                        </a:ln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33"/>
                  <p:cNvSpPr/>
                  <p:nvPr/>
                </p:nvSpPr>
                <p:spPr>
                  <a:xfrm>
                    <a:off x="5435628" y="2008881"/>
                    <a:ext cx="120679" cy="41041"/>
                  </a:xfrm>
                  <a:custGeom>
                    <a:rect b="b" l="l" r="r" t="t"/>
                    <a:pathLst>
                      <a:path extrusionOk="0" h="41041" w="120679">
                        <a:moveTo>
                          <a:pt x="3506" y="0"/>
                        </a:moveTo>
                        <a:lnTo>
                          <a:pt x="108177" y="12309"/>
                        </a:lnTo>
                        <a:cubicBezTo>
                          <a:pt x="115811" y="13215"/>
                          <a:pt x="121393" y="20347"/>
                          <a:pt x="120605" y="28267"/>
                        </a:cubicBezTo>
                        <a:lnTo>
                          <a:pt x="120605" y="28267"/>
                        </a:lnTo>
                        <a:cubicBezTo>
                          <a:pt x="119890" y="35781"/>
                          <a:pt x="113688" y="41339"/>
                          <a:pt x="106412" y="41029"/>
                        </a:cubicBezTo>
                        <a:lnTo>
                          <a:pt x="0" y="36497"/>
                        </a:lnTo>
                        <a:lnTo>
                          <a:pt x="3506"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0" name="Google Shape;540;p33"/>
                <p:cNvSpPr/>
                <p:nvPr/>
              </p:nvSpPr>
              <p:spPr>
                <a:xfrm>
                  <a:off x="4953701" y="1888681"/>
                  <a:ext cx="444404" cy="161228"/>
                </a:xfrm>
                <a:custGeom>
                  <a:rect b="b" l="l" r="r" t="t"/>
                  <a:pathLst>
                    <a:path extrusionOk="0" h="161228" w="444404">
                      <a:moveTo>
                        <a:pt x="913" y="79672"/>
                      </a:moveTo>
                      <a:lnTo>
                        <a:pt x="13579" y="0"/>
                      </a:lnTo>
                      <a:lnTo>
                        <a:pt x="444405" y="0"/>
                      </a:lnTo>
                      <a:lnTo>
                        <a:pt x="407646" y="161229"/>
                      </a:lnTo>
                      <a:lnTo>
                        <a:pt x="70495" y="161229"/>
                      </a:lnTo>
                      <a:cubicBezTo>
                        <a:pt x="27152" y="161229"/>
                        <a:pt x="-5909" y="122490"/>
                        <a:pt x="889" y="79672"/>
                      </a:cubicBez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33"/>
                <p:cNvSpPr/>
                <p:nvPr/>
              </p:nvSpPr>
              <p:spPr>
                <a:xfrm>
                  <a:off x="5084737" y="1634016"/>
                  <a:ext cx="28075" cy="254664"/>
                </a:xfrm>
                <a:custGeom>
                  <a:rect b="b" l="l" r="r" t="t"/>
                  <a:pathLst>
                    <a:path extrusionOk="0" h="254664" w="28075">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33"/>
                <p:cNvSpPr/>
                <p:nvPr/>
              </p:nvSpPr>
              <p:spPr>
                <a:xfrm>
                  <a:off x="5310132" y="1888681"/>
                  <a:ext cx="33013" cy="129216"/>
                </a:xfrm>
                <a:custGeom>
                  <a:rect b="b" l="l" r="r" t="t"/>
                  <a:pathLst>
                    <a:path extrusionOk="0" h="129216" w="33013">
                      <a:moveTo>
                        <a:pt x="33014" y="48"/>
                      </a:moveTo>
                      <a:cubicBezTo>
                        <a:pt x="29269" y="16245"/>
                        <a:pt x="21611" y="48757"/>
                        <a:pt x="17723" y="64906"/>
                      </a:cubicBezTo>
                      <a:cubicBezTo>
                        <a:pt x="12810" y="86542"/>
                        <a:pt x="7371" y="108177"/>
                        <a:pt x="310" y="129217"/>
                      </a:cubicBezTo>
                      <a:lnTo>
                        <a:pt x="0" y="129145"/>
                      </a:lnTo>
                      <a:cubicBezTo>
                        <a:pt x="453" y="126402"/>
                        <a:pt x="1002" y="123682"/>
                        <a:pt x="1503" y="120939"/>
                      </a:cubicBezTo>
                      <a:lnTo>
                        <a:pt x="3172" y="112781"/>
                      </a:lnTo>
                      <a:cubicBezTo>
                        <a:pt x="6488" y="96441"/>
                        <a:pt x="10829" y="80364"/>
                        <a:pt x="15290" y="64310"/>
                      </a:cubicBezTo>
                      <a:cubicBezTo>
                        <a:pt x="19560" y="48280"/>
                        <a:pt x="28315" y="15982"/>
                        <a:pt x="32704" y="0"/>
                      </a:cubicBezTo>
                      <a:lnTo>
                        <a:pt x="33014" y="71"/>
                      </a:lnTo>
                      <a:lnTo>
                        <a:pt x="33014" y="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33"/>
                <p:cNvSpPr/>
                <p:nvPr/>
              </p:nvSpPr>
              <p:spPr>
                <a:xfrm>
                  <a:off x="5297218" y="201706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30"/>
                      </a:cubicBezTo>
                      <a:cubicBezTo>
                        <a:pt x="-110" y="11499"/>
                        <a:pt x="4303" y="22544"/>
                        <a:pt x="13081" y="23068"/>
                      </a:cubicBezTo>
                      <a:cubicBezTo>
                        <a:pt x="19044" y="23689"/>
                        <a:pt x="24746" y="18417"/>
                        <a:pt x="24602" y="12310"/>
                      </a:cubicBezTo>
                      <a:lnTo>
                        <a:pt x="24602" y="123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33"/>
                <p:cNvSpPr/>
                <p:nvPr/>
              </p:nvSpPr>
              <p:spPr>
                <a:xfrm>
                  <a:off x="5603154" y="1580434"/>
                  <a:ext cx="146272" cy="3215"/>
                </a:xfrm>
                <a:custGeom>
                  <a:rect b="b" l="l" r="r" t="t"/>
                  <a:pathLst>
                    <a:path extrusionOk="0" h="3215" w="146272">
                      <a:moveTo>
                        <a:pt x="0" y="1438"/>
                      </a:moveTo>
                      <a:cubicBezTo>
                        <a:pt x="18248" y="1080"/>
                        <a:pt x="54888" y="531"/>
                        <a:pt x="73136" y="340"/>
                      </a:cubicBezTo>
                      <a:cubicBezTo>
                        <a:pt x="97467" y="-208"/>
                        <a:pt x="121965" y="-256"/>
                        <a:pt x="146272" y="1438"/>
                      </a:cubicBezTo>
                      <a:cubicBezTo>
                        <a:pt x="146272" y="1438"/>
                        <a:pt x="146272" y="1748"/>
                        <a:pt x="146272" y="1748"/>
                      </a:cubicBezTo>
                      <a:cubicBezTo>
                        <a:pt x="143219" y="1986"/>
                        <a:pt x="140190" y="2129"/>
                        <a:pt x="137136" y="2320"/>
                      </a:cubicBezTo>
                      <a:lnTo>
                        <a:pt x="128000" y="2702"/>
                      </a:lnTo>
                      <a:cubicBezTo>
                        <a:pt x="109728" y="3489"/>
                        <a:pt x="91432" y="3227"/>
                        <a:pt x="73136" y="2869"/>
                      </a:cubicBezTo>
                      <a:cubicBezTo>
                        <a:pt x="54936" y="2678"/>
                        <a:pt x="18201" y="2106"/>
                        <a:pt x="0" y="1772"/>
                      </a:cubicBezTo>
                      <a:lnTo>
                        <a:pt x="0" y="1462"/>
                      </a:lnTo>
                      <a:lnTo>
                        <a:pt x="0" y="14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33"/>
                <p:cNvSpPr/>
                <p:nvPr/>
              </p:nvSpPr>
              <p:spPr>
                <a:xfrm>
                  <a:off x="5745672" y="156968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54"/>
                      </a:cubicBezTo>
                      <a:cubicBezTo>
                        <a:pt x="-110" y="11523"/>
                        <a:pt x="4303" y="22567"/>
                        <a:pt x="13081" y="23092"/>
                      </a:cubicBezTo>
                      <a:cubicBezTo>
                        <a:pt x="19044" y="23712"/>
                        <a:pt x="24746" y="18441"/>
                        <a:pt x="24602" y="12334"/>
                      </a:cubicBezTo>
                      <a:lnTo>
                        <a:pt x="24602" y="123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33"/>
                <p:cNvSpPr/>
                <p:nvPr/>
              </p:nvSpPr>
              <p:spPr>
                <a:xfrm>
                  <a:off x="5112813" y="1887100"/>
                  <a:ext cx="170388" cy="3171"/>
                </a:xfrm>
                <a:custGeom>
                  <a:rect b="b" l="l" r="r" t="t"/>
                  <a:pathLst>
                    <a:path extrusionOk="0" h="3171" w="170388">
                      <a:moveTo>
                        <a:pt x="170389" y="1748"/>
                      </a:moveTo>
                      <a:cubicBezTo>
                        <a:pt x="115143" y="2082"/>
                        <a:pt x="55007" y="4777"/>
                        <a:pt x="0" y="1748"/>
                      </a:cubicBezTo>
                      <a:lnTo>
                        <a:pt x="0" y="1438"/>
                      </a:lnTo>
                      <a:cubicBezTo>
                        <a:pt x="28386" y="-256"/>
                        <a:pt x="56772" y="-208"/>
                        <a:pt x="85183" y="340"/>
                      </a:cubicBezTo>
                      <a:cubicBezTo>
                        <a:pt x="106389" y="531"/>
                        <a:pt x="149159" y="1104"/>
                        <a:pt x="170365" y="1438"/>
                      </a:cubicBezTo>
                      <a:lnTo>
                        <a:pt x="170365" y="1748"/>
                      </a:lnTo>
                      <a:lnTo>
                        <a:pt x="170365" y="17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2" name="Shape 1052"/>
        <p:cNvGrpSpPr/>
        <p:nvPr/>
      </p:nvGrpSpPr>
      <p:grpSpPr>
        <a:xfrm>
          <a:off x="0" y="0"/>
          <a:ext cx="0" cy="0"/>
          <a:chOff x="0" y="0"/>
          <a:chExt cx="0" cy="0"/>
        </a:xfrm>
      </p:grpSpPr>
      <p:sp>
        <p:nvSpPr>
          <p:cNvPr id="1053" name="Google Shape;1053;p42"/>
          <p:cNvSpPr txBox="1"/>
          <p:nvPr>
            <p:ph type="title"/>
          </p:nvPr>
        </p:nvSpPr>
        <p:spPr>
          <a:xfrm>
            <a:off x="1585500" y="1109425"/>
            <a:ext cx="5973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1054" name="Google Shape;1054;p42"/>
          <p:cNvSpPr txBox="1"/>
          <p:nvPr>
            <p:ph idx="2" type="title"/>
          </p:nvPr>
        </p:nvSpPr>
        <p:spPr>
          <a:xfrm>
            <a:off x="3793800" y="271643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055" name="Google Shape;1055;p42"/>
          <p:cNvGrpSpPr/>
          <p:nvPr/>
        </p:nvGrpSpPr>
        <p:grpSpPr>
          <a:xfrm>
            <a:off x="6931342" y="967794"/>
            <a:ext cx="311576" cy="311581"/>
            <a:chOff x="8010777" y="386361"/>
            <a:chExt cx="53575" cy="53575"/>
          </a:xfrm>
        </p:grpSpPr>
        <p:sp>
          <p:nvSpPr>
            <p:cNvPr id="1056" name="Google Shape;1056;p4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4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58" name="Google Shape;1058;p42"/>
          <p:cNvGrpSpPr/>
          <p:nvPr/>
        </p:nvGrpSpPr>
        <p:grpSpPr>
          <a:xfrm>
            <a:off x="7767913" y="2817583"/>
            <a:ext cx="296595" cy="296600"/>
            <a:chOff x="10268217" y="1610115"/>
            <a:chExt cx="50999" cy="50999"/>
          </a:xfrm>
        </p:grpSpPr>
        <p:sp>
          <p:nvSpPr>
            <p:cNvPr id="1059" name="Google Shape;1059;p4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0" name="Google Shape;1060;p4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61" name="Google Shape;1061;p42"/>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2" name="Google Shape;1062;p42"/>
          <p:cNvGrpSpPr/>
          <p:nvPr/>
        </p:nvGrpSpPr>
        <p:grpSpPr>
          <a:xfrm>
            <a:off x="6804218" y="450382"/>
            <a:ext cx="754207" cy="896613"/>
            <a:chOff x="7177165" y="405444"/>
            <a:chExt cx="253183" cy="300988"/>
          </a:xfrm>
        </p:grpSpPr>
        <p:sp>
          <p:nvSpPr>
            <p:cNvPr id="1063" name="Google Shape;1063;p4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4" name="Google Shape;1064;p42"/>
            <p:cNvGrpSpPr/>
            <p:nvPr/>
          </p:nvGrpSpPr>
          <p:grpSpPr>
            <a:xfrm>
              <a:off x="7194890" y="420612"/>
              <a:ext cx="205512" cy="257207"/>
              <a:chOff x="7194890" y="420612"/>
              <a:chExt cx="205512" cy="257207"/>
            </a:xfrm>
          </p:grpSpPr>
          <p:sp>
            <p:nvSpPr>
              <p:cNvPr id="1065" name="Google Shape;1065;p4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4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4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4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4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1" name="Google Shape;1071;p42"/>
              <p:cNvGrpSpPr/>
              <p:nvPr/>
            </p:nvGrpSpPr>
            <p:grpSpPr>
              <a:xfrm>
                <a:off x="7332552" y="511417"/>
                <a:ext cx="60514" cy="60514"/>
                <a:chOff x="7332552" y="511417"/>
                <a:chExt cx="60514" cy="60514"/>
              </a:xfrm>
            </p:grpSpPr>
            <p:sp>
              <p:nvSpPr>
                <p:cNvPr id="1072" name="Google Shape;1072;p4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74" name="Google Shape;1074;p42"/>
              <p:cNvGrpSpPr/>
              <p:nvPr/>
            </p:nvGrpSpPr>
            <p:grpSpPr>
              <a:xfrm>
                <a:off x="7289918" y="521811"/>
                <a:ext cx="60527" cy="60527"/>
                <a:chOff x="7289918" y="521811"/>
                <a:chExt cx="60527" cy="60527"/>
              </a:xfrm>
            </p:grpSpPr>
            <p:sp>
              <p:nvSpPr>
                <p:cNvPr id="1075" name="Google Shape;1075;p4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4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77" name="Google Shape;1077;p42"/>
              <p:cNvGrpSpPr/>
              <p:nvPr/>
            </p:nvGrpSpPr>
            <p:grpSpPr>
              <a:xfrm>
                <a:off x="7228447" y="473745"/>
                <a:ext cx="60527" cy="60527"/>
                <a:chOff x="7228447" y="473745"/>
                <a:chExt cx="60527" cy="60527"/>
              </a:xfrm>
            </p:grpSpPr>
            <p:sp>
              <p:nvSpPr>
                <p:cNvPr id="1078" name="Google Shape;1078;p4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9" name="Google Shape;1079;p4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80" name="Google Shape;1080;p42"/>
              <p:cNvGrpSpPr/>
              <p:nvPr/>
            </p:nvGrpSpPr>
            <p:grpSpPr>
              <a:xfrm>
                <a:off x="7241925" y="524936"/>
                <a:ext cx="60527" cy="60527"/>
                <a:chOff x="7241925" y="524936"/>
                <a:chExt cx="60527" cy="60527"/>
              </a:xfrm>
            </p:grpSpPr>
            <p:sp>
              <p:nvSpPr>
                <p:cNvPr id="1081" name="Google Shape;1081;p4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4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83" name="Google Shape;1083;p42"/>
              <p:cNvGrpSpPr/>
              <p:nvPr/>
            </p:nvGrpSpPr>
            <p:grpSpPr>
              <a:xfrm>
                <a:off x="7196496" y="553701"/>
                <a:ext cx="69912" cy="74130"/>
                <a:chOff x="7196496" y="553701"/>
                <a:chExt cx="69912" cy="74130"/>
              </a:xfrm>
            </p:grpSpPr>
            <p:sp>
              <p:nvSpPr>
                <p:cNvPr id="1084" name="Google Shape;1084;p4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4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4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87" name="Google Shape;1087;p42"/>
              <p:cNvGrpSpPr/>
              <p:nvPr/>
            </p:nvGrpSpPr>
            <p:grpSpPr>
              <a:xfrm>
                <a:off x="7238257" y="584624"/>
                <a:ext cx="60515" cy="60515"/>
                <a:chOff x="7238257" y="584624"/>
                <a:chExt cx="60515" cy="60515"/>
              </a:xfrm>
            </p:grpSpPr>
            <p:sp>
              <p:nvSpPr>
                <p:cNvPr id="1088" name="Google Shape;1088;p4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4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0" name="Google Shape;1090;p42"/>
              <p:cNvGrpSpPr/>
              <p:nvPr/>
            </p:nvGrpSpPr>
            <p:grpSpPr>
              <a:xfrm>
                <a:off x="7287420" y="577993"/>
                <a:ext cx="60515" cy="60515"/>
                <a:chOff x="7287420" y="577993"/>
                <a:chExt cx="60515" cy="60515"/>
              </a:xfrm>
            </p:grpSpPr>
            <p:sp>
              <p:nvSpPr>
                <p:cNvPr id="1091" name="Google Shape;1091;p4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4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3" name="Google Shape;1093;p42"/>
              <p:cNvGrpSpPr/>
              <p:nvPr/>
            </p:nvGrpSpPr>
            <p:grpSpPr>
              <a:xfrm>
                <a:off x="7194890" y="617304"/>
                <a:ext cx="60515" cy="60515"/>
                <a:chOff x="7194890" y="617304"/>
                <a:chExt cx="60515" cy="60515"/>
              </a:xfrm>
            </p:grpSpPr>
            <p:sp>
              <p:nvSpPr>
                <p:cNvPr id="1094" name="Google Shape;1094;p4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4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96" name="Google Shape;1096;p4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4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4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99" name="Google Shape;1099;p42"/>
          <p:cNvGrpSpPr/>
          <p:nvPr/>
        </p:nvGrpSpPr>
        <p:grpSpPr>
          <a:xfrm>
            <a:off x="2920139" y="131146"/>
            <a:ext cx="589664" cy="699213"/>
            <a:chOff x="7570887" y="957519"/>
            <a:chExt cx="197947" cy="234722"/>
          </a:xfrm>
        </p:grpSpPr>
        <p:sp>
          <p:nvSpPr>
            <p:cNvPr id="1100" name="Google Shape;1100;p4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01" name="Google Shape;1101;p42"/>
            <p:cNvGrpSpPr/>
            <p:nvPr/>
          </p:nvGrpSpPr>
          <p:grpSpPr>
            <a:xfrm>
              <a:off x="7590853" y="979012"/>
              <a:ext cx="150287" cy="187029"/>
              <a:chOff x="7590853" y="979012"/>
              <a:chExt cx="150287" cy="187029"/>
            </a:xfrm>
          </p:grpSpPr>
          <p:sp>
            <p:nvSpPr>
              <p:cNvPr id="1102" name="Google Shape;1102;p4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4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4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05" name="Google Shape;1105;p42"/>
              <p:cNvGrpSpPr/>
              <p:nvPr/>
            </p:nvGrpSpPr>
            <p:grpSpPr>
              <a:xfrm>
                <a:off x="7658097" y="1083325"/>
                <a:ext cx="29764" cy="24433"/>
                <a:chOff x="7658097" y="1083325"/>
                <a:chExt cx="29764" cy="24433"/>
              </a:xfrm>
            </p:grpSpPr>
            <p:sp>
              <p:nvSpPr>
                <p:cNvPr id="1106" name="Google Shape;1106;p4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4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8" name="Google Shape;1108;p4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4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10" name="Google Shape;1110;p42"/>
          <p:cNvGrpSpPr/>
          <p:nvPr/>
        </p:nvGrpSpPr>
        <p:grpSpPr>
          <a:xfrm>
            <a:off x="7964740" y="4195972"/>
            <a:ext cx="610615" cy="816067"/>
            <a:chOff x="7382255" y="210400"/>
            <a:chExt cx="889590" cy="1188909"/>
          </a:xfrm>
        </p:grpSpPr>
        <p:sp>
          <p:nvSpPr>
            <p:cNvPr id="1111" name="Google Shape;1111;p42"/>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12" name="Google Shape;1112;p42"/>
            <p:cNvGrpSpPr/>
            <p:nvPr/>
          </p:nvGrpSpPr>
          <p:grpSpPr>
            <a:xfrm>
              <a:off x="7514246" y="356595"/>
              <a:ext cx="592493" cy="857184"/>
              <a:chOff x="8493866" y="1122612"/>
              <a:chExt cx="96298" cy="139296"/>
            </a:xfrm>
          </p:grpSpPr>
          <p:sp>
            <p:nvSpPr>
              <p:cNvPr id="1113" name="Google Shape;1113;p42"/>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14" name="Google Shape;1114;p42"/>
              <p:cNvGrpSpPr/>
              <p:nvPr/>
            </p:nvGrpSpPr>
            <p:grpSpPr>
              <a:xfrm>
                <a:off x="8514785" y="1196751"/>
                <a:ext cx="55223" cy="65157"/>
                <a:chOff x="8514785" y="1196751"/>
                <a:chExt cx="55223" cy="65157"/>
              </a:xfrm>
            </p:grpSpPr>
            <p:sp>
              <p:nvSpPr>
                <p:cNvPr id="1115" name="Google Shape;1115;p42"/>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42"/>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7" name="Google Shape;1117;p42"/>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18" name="Google Shape;1118;p42"/>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42"/>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42"/>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42"/>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22" name="Google Shape;1122;p42"/>
          <p:cNvGrpSpPr/>
          <p:nvPr/>
        </p:nvGrpSpPr>
        <p:grpSpPr>
          <a:xfrm>
            <a:off x="379177" y="2299408"/>
            <a:ext cx="996905" cy="1332933"/>
            <a:chOff x="5842915" y="2452969"/>
            <a:chExt cx="273687" cy="365919"/>
          </a:xfrm>
        </p:grpSpPr>
        <p:sp>
          <p:nvSpPr>
            <p:cNvPr id="1123" name="Google Shape;1123;p4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24" name="Google Shape;1124;p42"/>
            <p:cNvGrpSpPr/>
            <p:nvPr/>
          </p:nvGrpSpPr>
          <p:grpSpPr>
            <a:xfrm>
              <a:off x="5872488" y="2483168"/>
              <a:ext cx="225985" cy="307482"/>
              <a:chOff x="5872488" y="2483168"/>
              <a:chExt cx="225985" cy="307482"/>
            </a:xfrm>
          </p:grpSpPr>
          <p:grpSp>
            <p:nvGrpSpPr>
              <p:cNvPr id="1125" name="Google Shape;1125;p42"/>
              <p:cNvGrpSpPr/>
              <p:nvPr/>
            </p:nvGrpSpPr>
            <p:grpSpPr>
              <a:xfrm>
                <a:off x="5992547" y="2637354"/>
                <a:ext cx="105926" cy="94950"/>
                <a:chOff x="5992547" y="2637354"/>
                <a:chExt cx="105926" cy="94950"/>
              </a:xfrm>
            </p:grpSpPr>
            <p:sp>
              <p:nvSpPr>
                <p:cNvPr id="1126" name="Google Shape;1126;p4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4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8" name="Google Shape;1128;p42"/>
              <p:cNvGrpSpPr/>
              <p:nvPr/>
            </p:nvGrpSpPr>
            <p:grpSpPr>
              <a:xfrm>
                <a:off x="5908056" y="2695700"/>
                <a:ext cx="105926" cy="94950"/>
                <a:chOff x="5908056" y="2695700"/>
                <a:chExt cx="105926" cy="94950"/>
              </a:xfrm>
            </p:grpSpPr>
            <p:sp>
              <p:nvSpPr>
                <p:cNvPr id="1129" name="Google Shape;1129;p4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4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31" name="Google Shape;1131;p4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4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3" name="Google Shape;1133;p4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34" name="Google Shape;1134;p42"/>
          <p:cNvSpPr txBox="1"/>
          <p:nvPr>
            <p:ph idx="1" type="subTitle"/>
          </p:nvPr>
        </p:nvSpPr>
        <p:spPr>
          <a:xfrm>
            <a:off x="2038191" y="2183378"/>
            <a:ext cx="50676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Workflow, Data Collection, Data Processing</a:t>
            </a:r>
            <a:endParaRPr sz="1400"/>
          </a:p>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sp>
        <p:nvSpPr>
          <p:cNvPr id="1139" name="Google Shape;1139;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graphicFrame>
        <p:nvGraphicFramePr>
          <p:cNvPr id="1140" name="Google Shape;1140;p43"/>
          <p:cNvGraphicFramePr/>
          <p:nvPr/>
        </p:nvGraphicFramePr>
        <p:xfrm>
          <a:off x="720000" y="1323741"/>
          <a:ext cx="3000000" cy="3000000"/>
        </p:xfrm>
        <a:graphic>
          <a:graphicData uri="http://schemas.openxmlformats.org/drawingml/2006/table">
            <a:tbl>
              <a:tblPr>
                <a:noFill/>
                <a:tableStyleId>{27FF0CEC-5AB4-4DDC-A12B-771950869126}</a:tableStyleId>
              </a:tblPr>
              <a:tblGrid>
                <a:gridCol w="2419350"/>
                <a:gridCol w="5284650"/>
              </a:tblGrid>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MUIS Website</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3"/>
                        </a:rPr>
                        <a:t>Food and Drink Categories</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4"/>
                        </a:rPr>
                        <a:t>Food Selection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5"/>
                        </a:rPr>
                        <a:t>Food Preparation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6"/>
                        </a:rPr>
                        <a:t>Food Additive Listing </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World of Islam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marR="0" rtl="0" algn="l">
                        <a:lnSpc>
                          <a:spcPct val="100000"/>
                        </a:lnSpc>
                        <a:spcBef>
                          <a:spcPts val="0"/>
                        </a:spcBef>
                        <a:spcAft>
                          <a:spcPts val="1600"/>
                        </a:spcAft>
                        <a:buNone/>
                      </a:pPr>
                      <a:r>
                        <a:rPr lang="en" sz="1000" u="sng">
                          <a:solidFill>
                            <a:schemeClr val="hlink"/>
                          </a:solidFill>
                          <a:latin typeface="Nunito"/>
                          <a:ea typeface="Nunito"/>
                          <a:cs typeface="Nunito"/>
                          <a:sym typeface="Nunito"/>
                          <a:hlinkClick r:id="rId7"/>
                        </a:rPr>
                        <a:t>Food Additive List</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Islamcan.com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8"/>
                        </a:rPr>
                        <a:t>Halal Haram Database</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bl>
          </a:graphicData>
        </a:graphic>
      </p:graphicFrame>
      <p:grpSp>
        <p:nvGrpSpPr>
          <p:cNvPr id="1141" name="Google Shape;1141;p43"/>
          <p:cNvGrpSpPr/>
          <p:nvPr/>
        </p:nvGrpSpPr>
        <p:grpSpPr>
          <a:xfrm>
            <a:off x="6288667" y="4448206"/>
            <a:ext cx="311576" cy="311581"/>
            <a:chOff x="8010777" y="386361"/>
            <a:chExt cx="53575" cy="53575"/>
          </a:xfrm>
        </p:grpSpPr>
        <p:sp>
          <p:nvSpPr>
            <p:cNvPr id="1142" name="Google Shape;1142;p4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4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44" name="Google Shape;1144;p43"/>
          <p:cNvGrpSpPr/>
          <p:nvPr/>
        </p:nvGrpSpPr>
        <p:grpSpPr>
          <a:xfrm>
            <a:off x="8035641" y="94138"/>
            <a:ext cx="893993" cy="1095911"/>
            <a:chOff x="8035641" y="94138"/>
            <a:chExt cx="893993" cy="1095911"/>
          </a:xfrm>
        </p:grpSpPr>
        <p:grpSp>
          <p:nvGrpSpPr>
            <p:cNvPr id="1145" name="Google Shape;1145;p43"/>
            <p:cNvGrpSpPr/>
            <p:nvPr/>
          </p:nvGrpSpPr>
          <p:grpSpPr>
            <a:xfrm>
              <a:off x="8243088" y="94138"/>
              <a:ext cx="686546" cy="752022"/>
              <a:chOff x="8400590" y="2145039"/>
              <a:chExt cx="266289" cy="291685"/>
            </a:xfrm>
          </p:grpSpPr>
          <p:sp>
            <p:nvSpPr>
              <p:cNvPr id="1146" name="Google Shape;1146;p43"/>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7" name="Google Shape;1147;p43"/>
              <p:cNvGrpSpPr/>
              <p:nvPr/>
            </p:nvGrpSpPr>
            <p:grpSpPr>
              <a:xfrm>
                <a:off x="8424852" y="2162338"/>
                <a:ext cx="218554" cy="243968"/>
                <a:chOff x="8424852" y="2162338"/>
                <a:chExt cx="218554" cy="243968"/>
              </a:xfrm>
            </p:grpSpPr>
            <p:sp>
              <p:nvSpPr>
                <p:cNvPr id="1148" name="Google Shape;1148;p43"/>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43"/>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43"/>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43"/>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43"/>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43"/>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4" name="Google Shape;1154;p43"/>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5" name="Google Shape;1155;p43"/>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56" name="Google Shape;1156;p43"/>
            <p:cNvGrpSpPr/>
            <p:nvPr/>
          </p:nvGrpSpPr>
          <p:grpSpPr>
            <a:xfrm>
              <a:off x="8035641" y="450204"/>
              <a:ext cx="664626" cy="739845"/>
              <a:chOff x="6609515" y="784984"/>
              <a:chExt cx="257787" cy="286962"/>
            </a:xfrm>
          </p:grpSpPr>
          <p:sp>
            <p:nvSpPr>
              <p:cNvPr id="1157" name="Google Shape;1157;p43"/>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158" name="Google Shape;1158;p43"/>
              <p:cNvGrpSpPr/>
              <p:nvPr/>
            </p:nvGrpSpPr>
            <p:grpSpPr>
              <a:xfrm>
                <a:off x="6638511" y="813066"/>
                <a:ext cx="210150" cy="230802"/>
                <a:chOff x="6638511" y="813066"/>
                <a:chExt cx="210150" cy="230802"/>
              </a:xfrm>
            </p:grpSpPr>
            <p:sp>
              <p:nvSpPr>
                <p:cNvPr id="1159" name="Google Shape;1159;p43"/>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43"/>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43"/>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43"/>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Dictionary</a:t>
            </a:r>
            <a:endParaRPr/>
          </a:p>
        </p:txBody>
      </p:sp>
      <p:graphicFrame>
        <p:nvGraphicFramePr>
          <p:cNvPr id="1168" name="Google Shape;1168;p44"/>
          <p:cNvGraphicFramePr/>
          <p:nvPr/>
        </p:nvGraphicFramePr>
        <p:xfrm>
          <a:off x="720000" y="1323741"/>
          <a:ext cx="3000000" cy="3000000"/>
        </p:xfrm>
        <a:graphic>
          <a:graphicData uri="http://schemas.openxmlformats.org/drawingml/2006/table">
            <a:tbl>
              <a:tblPr>
                <a:noFill/>
                <a:tableStyleId>{27FF0CEC-5AB4-4DDC-A12B-771950869126}</a:tableStyleId>
              </a:tblPr>
              <a:tblGrid>
                <a:gridCol w="2419350"/>
                <a:gridCol w="5284650"/>
              </a:tblGrid>
              <a:tr h="414225">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ingred_name</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Code or short identifier for each ingredient.</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r>
              <a:tr h="414225">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chem_name</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The chemical name of the ingredient.</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r>
              <a:tr h="414225">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d</a:t>
                      </a:r>
                      <a:r>
                        <a:rPr b="1" lang="en" sz="1200">
                          <a:solidFill>
                            <a:srgbClr val="1F2328"/>
                          </a:solidFill>
                          <a:latin typeface="Nunito"/>
                          <a:ea typeface="Nunito"/>
                          <a:cs typeface="Nunito"/>
                          <a:sym typeface="Nunito"/>
                        </a:rPr>
                        <a:t>escription</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A brief description of the ingredient, indicating its use or properties.</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r>
              <a:tr h="414225">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halal_non_halal_doubtful</a:t>
                      </a:r>
                      <a:endParaRPr b="1" sz="1200" u="sng">
                        <a:solidFill>
                          <a:srgbClr val="1F2328"/>
                        </a:solidFill>
                        <a:latin typeface="Nunito"/>
                        <a:ea typeface="Nunito"/>
                        <a:cs typeface="Nunito"/>
                        <a:sym typeface="Nunito"/>
                      </a:endParaRPr>
                    </a:p>
                  </a:txBody>
                  <a:tcPr marT="57150" marB="57150" marR="123825" marL="123825">
                    <a:solidFill>
                      <a:srgbClr val="F0C766">
                        <a:alpha val="41770"/>
                      </a:srgbClr>
                    </a:solidFill>
                  </a:tcPr>
                </a:tc>
                <a:tc>
                  <a:txBody>
                    <a:bodyPr/>
                    <a:lstStyle/>
                    <a:p>
                      <a:pPr indent="0" lvl="0" marL="0" rtl="0" algn="l">
                        <a:lnSpc>
                          <a:spcPct val="115000"/>
                        </a:lnSpc>
                        <a:spcBef>
                          <a:spcPts val="0"/>
                        </a:spcBef>
                        <a:spcAft>
                          <a:spcPts val="1200"/>
                        </a:spcAft>
                        <a:buNone/>
                      </a:pPr>
                      <a:r>
                        <a:rPr b="1" lang="en" sz="1200">
                          <a:solidFill>
                            <a:srgbClr val="1F2328"/>
                          </a:solidFill>
                          <a:latin typeface="Nunito"/>
                          <a:ea typeface="Nunito"/>
                          <a:cs typeface="Nunito"/>
                          <a:sym typeface="Nunito"/>
                        </a:rPr>
                        <a:t>Numerical value indicating the halal status: 0 for Halal, 1 for Non-Halal, 2 for Doubtful.</a:t>
                      </a:r>
                      <a:endParaRPr b="1" sz="1200">
                        <a:solidFill>
                          <a:srgbClr val="1F2328"/>
                        </a:solidFill>
                        <a:latin typeface="Nunito"/>
                        <a:ea typeface="Nunito"/>
                        <a:cs typeface="Nunito"/>
                        <a:sym typeface="Nunito"/>
                      </a:endParaRPr>
                    </a:p>
                  </a:txBody>
                  <a:tcPr marT="57150" marB="57150" marR="123825" marL="123825">
                    <a:solidFill>
                      <a:srgbClr val="F0C766">
                        <a:alpha val="41770"/>
                      </a:srgbClr>
                    </a:solidFill>
                  </a:tcPr>
                </a:tc>
              </a:tr>
            </a:tbl>
          </a:graphicData>
        </a:graphic>
      </p:graphicFrame>
      <p:grpSp>
        <p:nvGrpSpPr>
          <p:cNvPr id="1169" name="Google Shape;1169;p44"/>
          <p:cNvGrpSpPr/>
          <p:nvPr/>
        </p:nvGrpSpPr>
        <p:grpSpPr>
          <a:xfrm>
            <a:off x="6288667" y="4448206"/>
            <a:ext cx="311576" cy="311581"/>
            <a:chOff x="8010777" y="386361"/>
            <a:chExt cx="53575" cy="53575"/>
          </a:xfrm>
        </p:grpSpPr>
        <p:sp>
          <p:nvSpPr>
            <p:cNvPr id="1170" name="Google Shape;1170;p44"/>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1" name="Google Shape;1171;p44"/>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72" name="Google Shape;1172;p44"/>
          <p:cNvGrpSpPr/>
          <p:nvPr/>
        </p:nvGrpSpPr>
        <p:grpSpPr>
          <a:xfrm>
            <a:off x="8035641" y="94138"/>
            <a:ext cx="893993" cy="1095911"/>
            <a:chOff x="8035641" y="94138"/>
            <a:chExt cx="893993" cy="1095911"/>
          </a:xfrm>
        </p:grpSpPr>
        <p:grpSp>
          <p:nvGrpSpPr>
            <p:cNvPr id="1173" name="Google Shape;1173;p44"/>
            <p:cNvGrpSpPr/>
            <p:nvPr/>
          </p:nvGrpSpPr>
          <p:grpSpPr>
            <a:xfrm>
              <a:off x="8243088" y="94138"/>
              <a:ext cx="686546" cy="752022"/>
              <a:chOff x="8400590" y="2145039"/>
              <a:chExt cx="266289" cy="291685"/>
            </a:xfrm>
          </p:grpSpPr>
          <p:sp>
            <p:nvSpPr>
              <p:cNvPr id="1174" name="Google Shape;1174;p44"/>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75" name="Google Shape;1175;p44"/>
              <p:cNvGrpSpPr/>
              <p:nvPr/>
            </p:nvGrpSpPr>
            <p:grpSpPr>
              <a:xfrm>
                <a:off x="8424852" y="2162338"/>
                <a:ext cx="218554" cy="243968"/>
                <a:chOff x="8424852" y="2162338"/>
                <a:chExt cx="218554" cy="243968"/>
              </a:xfrm>
            </p:grpSpPr>
            <p:sp>
              <p:nvSpPr>
                <p:cNvPr id="1176" name="Google Shape;1176;p44"/>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7" name="Google Shape;1177;p44"/>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44"/>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9" name="Google Shape;1179;p44"/>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44"/>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44"/>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44"/>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44"/>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84" name="Google Shape;1184;p44"/>
            <p:cNvGrpSpPr/>
            <p:nvPr/>
          </p:nvGrpSpPr>
          <p:grpSpPr>
            <a:xfrm>
              <a:off x="8035641" y="450204"/>
              <a:ext cx="664626" cy="739845"/>
              <a:chOff x="6609515" y="784984"/>
              <a:chExt cx="257787" cy="286962"/>
            </a:xfrm>
          </p:grpSpPr>
          <p:sp>
            <p:nvSpPr>
              <p:cNvPr id="1185" name="Google Shape;1185;p44"/>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186" name="Google Shape;1186;p44"/>
              <p:cNvGrpSpPr/>
              <p:nvPr/>
            </p:nvGrpSpPr>
            <p:grpSpPr>
              <a:xfrm>
                <a:off x="6638511" y="813066"/>
                <a:ext cx="210150" cy="230802"/>
                <a:chOff x="6638511" y="813066"/>
                <a:chExt cx="210150" cy="230802"/>
              </a:xfrm>
            </p:grpSpPr>
            <p:sp>
              <p:nvSpPr>
                <p:cNvPr id="1187" name="Google Shape;1187;p44"/>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8" name="Google Shape;1188;p44"/>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9" name="Google Shape;1189;p44"/>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44"/>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45"/>
          <p:cNvSpPr/>
          <p:nvPr/>
        </p:nvSpPr>
        <p:spPr>
          <a:xfrm>
            <a:off x="260752" y="2179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96" name="Google Shape;1196;p45"/>
          <p:cNvGrpSpPr/>
          <p:nvPr/>
        </p:nvGrpSpPr>
        <p:grpSpPr>
          <a:xfrm>
            <a:off x="260743" y="313765"/>
            <a:ext cx="754207" cy="896613"/>
            <a:chOff x="7177165" y="405444"/>
            <a:chExt cx="253183" cy="300988"/>
          </a:xfrm>
        </p:grpSpPr>
        <p:sp>
          <p:nvSpPr>
            <p:cNvPr id="1197" name="Google Shape;1197;p4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98" name="Google Shape;1198;p45"/>
            <p:cNvGrpSpPr/>
            <p:nvPr/>
          </p:nvGrpSpPr>
          <p:grpSpPr>
            <a:xfrm>
              <a:off x="7194890" y="420612"/>
              <a:ext cx="205512" cy="257207"/>
              <a:chOff x="7194890" y="420612"/>
              <a:chExt cx="205512" cy="257207"/>
            </a:xfrm>
          </p:grpSpPr>
          <p:sp>
            <p:nvSpPr>
              <p:cNvPr id="1199" name="Google Shape;1199;p4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4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4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4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4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4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5" name="Google Shape;1205;p45"/>
              <p:cNvGrpSpPr/>
              <p:nvPr/>
            </p:nvGrpSpPr>
            <p:grpSpPr>
              <a:xfrm>
                <a:off x="7332552" y="511417"/>
                <a:ext cx="60514" cy="60514"/>
                <a:chOff x="7332552" y="511417"/>
                <a:chExt cx="60514" cy="60514"/>
              </a:xfrm>
            </p:grpSpPr>
            <p:sp>
              <p:nvSpPr>
                <p:cNvPr id="1206" name="Google Shape;1206;p4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4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8" name="Google Shape;1208;p45"/>
              <p:cNvGrpSpPr/>
              <p:nvPr/>
            </p:nvGrpSpPr>
            <p:grpSpPr>
              <a:xfrm>
                <a:off x="7289918" y="521811"/>
                <a:ext cx="60527" cy="60527"/>
                <a:chOff x="7289918" y="521811"/>
                <a:chExt cx="60527" cy="60527"/>
              </a:xfrm>
            </p:grpSpPr>
            <p:sp>
              <p:nvSpPr>
                <p:cNvPr id="1209" name="Google Shape;1209;p4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4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1" name="Google Shape;1211;p45"/>
              <p:cNvGrpSpPr/>
              <p:nvPr/>
            </p:nvGrpSpPr>
            <p:grpSpPr>
              <a:xfrm>
                <a:off x="7228447" y="473745"/>
                <a:ext cx="60527" cy="60527"/>
                <a:chOff x="7228447" y="473745"/>
                <a:chExt cx="60527" cy="60527"/>
              </a:xfrm>
            </p:grpSpPr>
            <p:sp>
              <p:nvSpPr>
                <p:cNvPr id="1212" name="Google Shape;1212;p4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4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4" name="Google Shape;1214;p45"/>
              <p:cNvGrpSpPr/>
              <p:nvPr/>
            </p:nvGrpSpPr>
            <p:grpSpPr>
              <a:xfrm>
                <a:off x="7241925" y="524936"/>
                <a:ext cx="60527" cy="60527"/>
                <a:chOff x="7241925" y="524936"/>
                <a:chExt cx="60527" cy="60527"/>
              </a:xfrm>
            </p:grpSpPr>
            <p:sp>
              <p:nvSpPr>
                <p:cNvPr id="1215" name="Google Shape;1215;p4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4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7" name="Google Shape;1217;p45"/>
              <p:cNvGrpSpPr/>
              <p:nvPr/>
            </p:nvGrpSpPr>
            <p:grpSpPr>
              <a:xfrm>
                <a:off x="7196496" y="553701"/>
                <a:ext cx="69912" cy="74130"/>
                <a:chOff x="7196496" y="553701"/>
                <a:chExt cx="69912" cy="74130"/>
              </a:xfrm>
            </p:grpSpPr>
            <p:sp>
              <p:nvSpPr>
                <p:cNvPr id="1218" name="Google Shape;1218;p4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4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4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1" name="Google Shape;1221;p45"/>
              <p:cNvGrpSpPr/>
              <p:nvPr/>
            </p:nvGrpSpPr>
            <p:grpSpPr>
              <a:xfrm>
                <a:off x="7238257" y="584624"/>
                <a:ext cx="60515" cy="60515"/>
                <a:chOff x="7238257" y="584624"/>
                <a:chExt cx="60515" cy="60515"/>
              </a:xfrm>
            </p:grpSpPr>
            <p:sp>
              <p:nvSpPr>
                <p:cNvPr id="1222" name="Google Shape;1222;p4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4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4" name="Google Shape;1224;p45"/>
              <p:cNvGrpSpPr/>
              <p:nvPr/>
            </p:nvGrpSpPr>
            <p:grpSpPr>
              <a:xfrm>
                <a:off x="7287420" y="577993"/>
                <a:ext cx="60515" cy="60515"/>
                <a:chOff x="7287420" y="577993"/>
                <a:chExt cx="60515" cy="60515"/>
              </a:xfrm>
            </p:grpSpPr>
            <p:sp>
              <p:nvSpPr>
                <p:cNvPr id="1225" name="Google Shape;1225;p4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4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7" name="Google Shape;1227;p45"/>
              <p:cNvGrpSpPr/>
              <p:nvPr/>
            </p:nvGrpSpPr>
            <p:grpSpPr>
              <a:xfrm>
                <a:off x="7194890" y="617304"/>
                <a:ext cx="60515" cy="60515"/>
                <a:chOff x="7194890" y="617304"/>
                <a:chExt cx="60515" cy="60515"/>
              </a:xfrm>
            </p:grpSpPr>
            <p:sp>
              <p:nvSpPr>
                <p:cNvPr id="1228" name="Google Shape;1228;p4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4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0" name="Google Shape;1230;p4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1" name="Google Shape;1231;p4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4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33" name="Google Shape;1233;p45"/>
          <p:cNvSpPr txBox="1"/>
          <p:nvPr>
            <p:ph type="title"/>
          </p:nvPr>
        </p:nvSpPr>
        <p:spPr>
          <a:xfrm>
            <a:off x="720000" y="4450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Value Counts on Ingredients</a:t>
            </a:r>
            <a:endParaRPr/>
          </a:p>
        </p:txBody>
      </p:sp>
      <p:pic>
        <p:nvPicPr>
          <p:cNvPr id="1234" name="Google Shape;1234;p45"/>
          <p:cNvPicPr preferRelativeResize="0"/>
          <p:nvPr/>
        </p:nvPicPr>
        <p:blipFill>
          <a:blip r:embed="rId3">
            <a:alphaModFix/>
          </a:blip>
          <a:stretch>
            <a:fillRect/>
          </a:stretch>
        </p:blipFill>
        <p:spPr>
          <a:xfrm>
            <a:off x="1005488" y="1061650"/>
            <a:ext cx="7133026" cy="3536800"/>
          </a:xfrm>
          <a:prstGeom prst="rect">
            <a:avLst/>
          </a:prstGeom>
          <a:noFill/>
          <a:ln>
            <a:noFill/>
          </a:ln>
        </p:spPr>
      </p:pic>
      <p:grpSp>
        <p:nvGrpSpPr>
          <p:cNvPr id="1235" name="Google Shape;1235;p45"/>
          <p:cNvGrpSpPr/>
          <p:nvPr/>
        </p:nvGrpSpPr>
        <p:grpSpPr>
          <a:xfrm rot="-306717">
            <a:off x="7766406" y="3315299"/>
            <a:ext cx="1204340" cy="1492092"/>
            <a:chOff x="7786336" y="1422122"/>
            <a:chExt cx="385311" cy="477388"/>
          </a:xfrm>
        </p:grpSpPr>
        <p:sp>
          <p:nvSpPr>
            <p:cNvPr id="1236" name="Google Shape;1236;p45"/>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7" name="Google Shape;1237;p45"/>
            <p:cNvGrpSpPr/>
            <p:nvPr/>
          </p:nvGrpSpPr>
          <p:grpSpPr>
            <a:xfrm>
              <a:off x="7809776" y="1445914"/>
              <a:ext cx="337612" cy="429672"/>
              <a:chOff x="7809776" y="1445914"/>
              <a:chExt cx="337612" cy="429672"/>
            </a:xfrm>
          </p:grpSpPr>
          <p:grpSp>
            <p:nvGrpSpPr>
              <p:cNvPr id="1238" name="Google Shape;1238;p45"/>
              <p:cNvGrpSpPr/>
              <p:nvPr/>
            </p:nvGrpSpPr>
            <p:grpSpPr>
              <a:xfrm>
                <a:off x="7826864" y="1445914"/>
                <a:ext cx="320524" cy="265580"/>
                <a:chOff x="7826864" y="1445914"/>
                <a:chExt cx="320524" cy="265580"/>
              </a:xfrm>
            </p:grpSpPr>
            <p:grpSp>
              <p:nvGrpSpPr>
                <p:cNvPr id="1239" name="Google Shape;1239;p45"/>
                <p:cNvGrpSpPr/>
                <p:nvPr/>
              </p:nvGrpSpPr>
              <p:grpSpPr>
                <a:xfrm>
                  <a:off x="7964534" y="1445914"/>
                  <a:ext cx="182854" cy="265580"/>
                  <a:chOff x="7964534" y="1445914"/>
                  <a:chExt cx="182854" cy="265580"/>
                </a:xfrm>
              </p:grpSpPr>
              <p:sp>
                <p:nvSpPr>
                  <p:cNvPr id="1240" name="Google Shape;1240;p45"/>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41" name="Google Shape;1241;p45"/>
                  <p:cNvGrpSpPr/>
                  <p:nvPr/>
                </p:nvGrpSpPr>
                <p:grpSpPr>
                  <a:xfrm>
                    <a:off x="7997160" y="1490402"/>
                    <a:ext cx="150228" cy="131681"/>
                    <a:chOff x="7997160" y="1490402"/>
                    <a:chExt cx="150228" cy="131681"/>
                  </a:xfrm>
                </p:grpSpPr>
                <p:sp>
                  <p:nvSpPr>
                    <p:cNvPr id="1242" name="Google Shape;1242;p45"/>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3" name="Google Shape;1243;p45"/>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4" name="Google Shape;1244;p45"/>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45"/>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46" name="Google Shape;1246;p45"/>
                <p:cNvGrpSpPr/>
                <p:nvPr/>
              </p:nvGrpSpPr>
              <p:grpSpPr>
                <a:xfrm>
                  <a:off x="7826864" y="1474645"/>
                  <a:ext cx="163049" cy="236848"/>
                  <a:chOff x="7826864" y="1474645"/>
                  <a:chExt cx="163049" cy="236848"/>
                </a:xfrm>
              </p:grpSpPr>
              <p:sp>
                <p:nvSpPr>
                  <p:cNvPr id="1247" name="Google Shape;1247;p45"/>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48" name="Google Shape;1248;p45"/>
                  <p:cNvGrpSpPr/>
                  <p:nvPr/>
                </p:nvGrpSpPr>
                <p:grpSpPr>
                  <a:xfrm>
                    <a:off x="7826864" y="1514476"/>
                    <a:ext cx="133889" cy="117333"/>
                    <a:chOff x="7826864" y="1514476"/>
                    <a:chExt cx="133889" cy="117333"/>
                  </a:xfrm>
                </p:grpSpPr>
                <p:sp>
                  <p:nvSpPr>
                    <p:cNvPr id="1249" name="Google Shape;1249;p45"/>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0" name="Google Shape;1250;p45"/>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45"/>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2" name="Google Shape;1252;p45"/>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53" name="Google Shape;1253;p45"/>
                <p:cNvGrpSpPr/>
                <p:nvPr/>
              </p:nvGrpSpPr>
              <p:grpSpPr>
                <a:xfrm>
                  <a:off x="7920942" y="1550097"/>
                  <a:ext cx="111279" cy="161396"/>
                  <a:chOff x="7920942" y="1550097"/>
                  <a:chExt cx="111279" cy="161396"/>
                </a:xfrm>
              </p:grpSpPr>
              <p:sp>
                <p:nvSpPr>
                  <p:cNvPr id="1254" name="Google Shape;1254;p45"/>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5" name="Google Shape;1255;p45"/>
                  <p:cNvGrpSpPr/>
                  <p:nvPr/>
                </p:nvGrpSpPr>
                <p:grpSpPr>
                  <a:xfrm>
                    <a:off x="7941143" y="1577472"/>
                    <a:ext cx="91078" cy="79855"/>
                    <a:chOff x="7941143" y="1577472"/>
                    <a:chExt cx="91078" cy="79855"/>
                  </a:xfrm>
                </p:grpSpPr>
                <p:sp>
                  <p:nvSpPr>
                    <p:cNvPr id="1256" name="Google Shape;1256;p45"/>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45"/>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8" name="Google Shape;1258;p45"/>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45"/>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260" name="Google Shape;1260;p45"/>
              <p:cNvGrpSpPr/>
              <p:nvPr/>
            </p:nvGrpSpPr>
            <p:grpSpPr>
              <a:xfrm>
                <a:off x="7809776" y="1694249"/>
                <a:ext cx="306069" cy="181337"/>
                <a:chOff x="7809776" y="1694249"/>
                <a:chExt cx="306069" cy="181337"/>
              </a:xfrm>
            </p:grpSpPr>
            <p:sp>
              <p:nvSpPr>
                <p:cNvPr id="1261" name="Google Shape;1261;p45"/>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2" name="Google Shape;1262;p45"/>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263" name="Google Shape;1263;p45"/>
          <p:cNvSpPr txBox="1"/>
          <p:nvPr/>
        </p:nvSpPr>
        <p:spPr>
          <a:xfrm>
            <a:off x="2636000" y="1715375"/>
            <a:ext cx="15789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Total counts of each catergory</a:t>
            </a:r>
            <a:endParaRPr>
              <a:solidFill>
                <a:schemeClr val="dk1"/>
              </a:solidFill>
              <a:latin typeface="Nunito"/>
              <a:ea typeface="Nunito"/>
              <a:cs typeface="Nunito"/>
              <a:sym typeface="Nunito"/>
            </a:endParaRPr>
          </a:p>
        </p:txBody>
      </p:sp>
      <p:sp>
        <p:nvSpPr>
          <p:cNvPr id="1264" name="Google Shape;1264;p45"/>
          <p:cNvSpPr txBox="1"/>
          <p:nvPr/>
        </p:nvSpPr>
        <p:spPr>
          <a:xfrm>
            <a:off x="6284750" y="1429050"/>
            <a:ext cx="1578900" cy="82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Nunito"/>
                <a:ea typeface="Nunito"/>
                <a:cs typeface="Nunito"/>
                <a:sym typeface="Nunito"/>
              </a:rPr>
              <a:t>Total count for each </a:t>
            </a:r>
            <a:r>
              <a:rPr lang="en">
                <a:solidFill>
                  <a:schemeClr val="dk1"/>
                </a:solidFill>
                <a:latin typeface="Nunito"/>
                <a:ea typeface="Nunito"/>
                <a:cs typeface="Nunito"/>
                <a:sym typeface="Nunito"/>
              </a:rPr>
              <a:t>category</a:t>
            </a:r>
            <a:r>
              <a:rPr lang="en">
                <a:solidFill>
                  <a:schemeClr val="dk1"/>
                </a:solidFill>
                <a:latin typeface="Nunito"/>
                <a:ea typeface="Nunito"/>
                <a:cs typeface="Nunito"/>
                <a:sym typeface="Nunito"/>
              </a:rPr>
              <a:t> after dropping the rows with no description</a:t>
            </a:r>
            <a:endParaRPr>
              <a:solidFill>
                <a:schemeClr val="dk1"/>
              </a:solidFill>
              <a:latin typeface="Nunito"/>
              <a:ea typeface="Nunito"/>
              <a:cs typeface="Nunito"/>
              <a:sym typeface="Nunito"/>
            </a:endParaRPr>
          </a:p>
        </p:txBody>
      </p:sp>
      <p:sp>
        <p:nvSpPr>
          <p:cNvPr id="1265" name="Google Shape;1265;p45"/>
          <p:cNvSpPr txBox="1"/>
          <p:nvPr/>
        </p:nvSpPr>
        <p:spPr>
          <a:xfrm>
            <a:off x="2181825" y="1429050"/>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610</a:t>
            </a:r>
            <a:endParaRPr b="1" sz="1300">
              <a:solidFill>
                <a:schemeClr val="accent3"/>
              </a:solidFill>
              <a:latin typeface="Nunito"/>
              <a:ea typeface="Nunito"/>
              <a:cs typeface="Nunito"/>
              <a:sym typeface="Nunito"/>
            </a:endParaRPr>
          </a:p>
        </p:txBody>
      </p:sp>
      <p:sp>
        <p:nvSpPr>
          <p:cNvPr id="1266" name="Google Shape;1266;p45"/>
          <p:cNvSpPr txBox="1"/>
          <p:nvPr/>
        </p:nvSpPr>
        <p:spPr>
          <a:xfrm>
            <a:off x="2675150" y="2773625"/>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232</a:t>
            </a:r>
            <a:endParaRPr b="1" sz="1300">
              <a:solidFill>
                <a:schemeClr val="accent3"/>
              </a:solidFill>
              <a:latin typeface="Nunito"/>
              <a:ea typeface="Nunito"/>
              <a:cs typeface="Nunito"/>
              <a:sym typeface="Nunito"/>
            </a:endParaRPr>
          </a:p>
        </p:txBody>
      </p:sp>
      <p:sp>
        <p:nvSpPr>
          <p:cNvPr id="1267" name="Google Shape;1267;p45"/>
          <p:cNvSpPr txBox="1"/>
          <p:nvPr/>
        </p:nvSpPr>
        <p:spPr>
          <a:xfrm>
            <a:off x="3818800" y="3749825"/>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40</a:t>
            </a:r>
            <a:endParaRPr b="1" sz="1300">
              <a:solidFill>
                <a:schemeClr val="accent3"/>
              </a:solidFill>
              <a:latin typeface="Nunito"/>
              <a:ea typeface="Nunito"/>
              <a:cs typeface="Nunito"/>
              <a:sym typeface="Nunito"/>
            </a:endParaRPr>
          </a:p>
        </p:txBody>
      </p:sp>
      <p:sp>
        <p:nvSpPr>
          <p:cNvPr id="1268" name="Google Shape;1268;p45"/>
          <p:cNvSpPr txBox="1"/>
          <p:nvPr/>
        </p:nvSpPr>
        <p:spPr>
          <a:xfrm>
            <a:off x="5229825" y="1352850"/>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281</a:t>
            </a:r>
            <a:endParaRPr b="1" sz="1300">
              <a:solidFill>
                <a:schemeClr val="accent3"/>
              </a:solidFill>
              <a:latin typeface="Nunito"/>
              <a:ea typeface="Nunito"/>
              <a:cs typeface="Nunito"/>
              <a:sym typeface="Nunito"/>
            </a:endParaRPr>
          </a:p>
        </p:txBody>
      </p:sp>
      <p:sp>
        <p:nvSpPr>
          <p:cNvPr id="1269" name="Google Shape;1269;p45"/>
          <p:cNvSpPr txBox="1"/>
          <p:nvPr/>
        </p:nvSpPr>
        <p:spPr>
          <a:xfrm>
            <a:off x="6220425" y="2572050"/>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135</a:t>
            </a:r>
            <a:endParaRPr b="1" sz="1300">
              <a:solidFill>
                <a:schemeClr val="accent3"/>
              </a:solidFill>
              <a:latin typeface="Nunito"/>
              <a:ea typeface="Nunito"/>
              <a:cs typeface="Nunito"/>
              <a:sym typeface="Nunito"/>
            </a:endParaRPr>
          </a:p>
        </p:txBody>
      </p:sp>
      <p:sp>
        <p:nvSpPr>
          <p:cNvPr id="1270" name="Google Shape;1270;p45"/>
          <p:cNvSpPr txBox="1"/>
          <p:nvPr/>
        </p:nvSpPr>
        <p:spPr>
          <a:xfrm>
            <a:off x="7428325" y="3783050"/>
            <a:ext cx="5562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accent3"/>
                </a:solidFill>
                <a:latin typeface="Nunito"/>
                <a:ea typeface="Nunito"/>
                <a:cs typeface="Nunito"/>
                <a:sym typeface="Nunito"/>
              </a:rPr>
              <a:t>1</a:t>
            </a:r>
            <a:endParaRPr b="1" sz="1300">
              <a:solidFill>
                <a:schemeClr val="accent3"/>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4" name="Shape 1274"/>
        <p:cNvGrpSpPr/>
        <p:nvPr/>
      </p:nvGrpSpPr>
      <p:grpSpPr>
        <a:xfrm>
          <a:off x="0" y="0"/>
          <a:ext cx="0" cy="0"/>
          <a:chOff x="0" y="0"/>
          <a:chExt cx="0" cy="0"/>
        </a:xfrm>
      </p:grpSpPr>
      <p:cxnSp>
        <p:nvCxnSpPr>
          <p:cNvPr id="1275" name="Google Shape;1275;p46"/>
          <p:cNvCxnSpPr/>
          <p:nvPr/>
        </p:nvCxnSpPr>
        <p:spPr>
          <a:xfrm>
            <a:off x="4788750" y="3012800"/>
            <a:ext cx="7800" cy="448200"/>
          </a:xfrm>
          <a:prstGeom prst="straightConnector1">
            <a:avLst/>
          </a:prstGeom>
          <a:noFill/>
          <a:ln cap="flat" cmpd="sng" w="28575">
            <a:solidFill>
              <a:schemeClr val="accent6"/>
            </a:solidFill>
            <a:prstDash val="solid"/>
            <a:round/>
            <a:headEnd len="med" w="med" type="none"/>
            <a:tailEnd len="med" w="med" type="none"/>
          </a:ln>
        </p:spPr>
      </p:cxnSp>
      <p:sp>
        <p:nvSpPr>
          <p:cNvPr id="1276" name="Google Shape;1276;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a:t>
            </a:r>
            <a:r>
              <a:rPr lang="en"/>
              <a:t> Workflow</a:t>
            </a:r>
            <a:endParaRPr/>
          </a:p>
        </p:txBody>
      </p:sp>
      <p:cxnSp>
        <p:nvCxnSpPr>
          <p:cNvPr id="1277" name="Google Shape;1277;p46"/>
          <p:cNvCxnSpPr>
            <a:endCxn id="1278" idx="2"/>
          </p:cNvCxnSpPr>
          <p:nvPr/>
        </p:nvCxnSpPr>
        <p:spPr>
          <a:xfrm>
            <a:off x="-477754" y="2913800"/>
            <a:ext cx="1665300" cy="0"/>
          </a:xfrm>
          <a:prstGeom prst="straightConnector1">
            <a:avLst/>
          </a:prstGeom>
          <a:noFill/>
          <a:ln cap="flat" cmpd="sng" w="28575">
            <a:solidFill>
              <a:schemeClr val="accent6"/>
            </a:solidFill>
            <a:prstDash val="solid"/>
            <a:round/>
            <a:headEnd len="med" w="med" type="none"/>
            <a:tailEnd len="med" w="med" type="none"/>
          </a:ln>
        </p:spPr>
      </p:cxnSp>
      <p:sp>
        <p:nvSpPr>
          <p:cNvPr id="1279" name="Google Shape;1279;p46"/>
          <p:cNvSpPr txBox="1"/>
          <p:nvPr/>
        </p:nvSpPr>
        <p:spPr>
          <a:xfrm flipH="1">
            <a:off x="176250" y="1860612"/>
            <a:ext cx="2143200" cy="62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Data Collection on Ingredients</a:t>
            </a:r>
            <a:endParaRPr b="1" sz="1600">
              <a:solidFill>
                <a:schemeClr val="dk1"/>
              </a:solidFill>
              <a:latin typeface="Balsamiq Sans"/>
              <a:ea typeface="Balsamiq Sans"/>
              <a:cs typeface="Balsamiq Sans"/>
              <a:sym typeface="Balsamiq Sans"/>
            </a:endParaRPr>
          </a:p>
        </p:txBody>
      </p:sp>
      <p:sp>
        <p:nvSpPr>
          <p:cNvPr id="1278" name="Google Shape;1278;p46"/>
          <p:cNvSpPr/>
          <p:nvPr/>
        </p:nvSpPr>
        <p:spPr>
          <a:xfrm>
            <a:off x="1187546" y="2777300"/>
            <a:ext cx="273000" cy="273000"/>
          </a:xfrm>
          <a:prstGeom prst="ellipse">
            <a:avLst/>
          </a:prstGeom>
          <a:solidFill>
            <a:schemeClr val="dk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280" name="Google Shape;1280;p46"/>
          <p:cNvSpPr txBox="1"/>
          <p:nvPr/>
        </p:nvSpPr>
        <p:spPr>
          <a:xfrm flipH="1">
            <a:off x="276223" y="3366911"/>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Image Capture</a:t>
            </a:r>
            <a:endParaRPr b="1" sz="1600">
              <a:solidFill>
                <a:schemeClr val="dk1"/>
              </a:solidFill>
              <a:latin typeface="Balsamiq Sans"/>
              <a:ea typeface="Balsamiq Sans"/>
              <a:cs typeface="Balsamiq Sans"/>
              <a:sym typeface="Balsamiq Sans"/>
            </a:endParaRPr>
          </a:p>
        </p:txBody>
      </p:sp>
      <p:sp>
        <p:nvSpPr>
          <p:cNvPr id="1281" name="Google Shape;1281;p46"/>
          <p:cNvSpPr/>
          <p:nvPr/>
        </p:nvSpPr>
        <p:spPr>
          <a:xfrm>
            <a:off x="2811523" y="2777300"/>
            <a:ext cx="273000" cy="2730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282" name="Google Shape;1282;p46"/>
          <p:cNvSpPr txBox="1"/>
          <p:nvPr/>
        </p:nvSpPr>
        <p:spPr>
          <a:xfrm flipH="1">
            <a:off x="1976400" y="21794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Text Extraction</a:t>
            </a:r>
            <a:endParaRPr b="1" sz="1600">
              <a:solidFill>
                <a:schemeClr val="dk1"/>
              </a:solidFill>
              <a:latin typeface="Balsamiq Sans"/>
              <a:ea typeface="Balsamiq Sans"/>
              <a:cs typeface="Balsamiq Sans"/>
              <a:sym typeface="Balsamiq Sans"/>
            </a:endParaRPr>
          </a:p>
        </p:txBody>
      </p:sp>
      <p:sp>
        <p:nvSpPr>
          <p:cNvPr id="1283" name="Google Shape;1283;p46"/>
          <p:cNvSpPr/>
          <p:nvPr/>
        </p:nvSpPr>
        <p:spPr>
          <a:xfrm>
            <a:off x="4664100" y="2777300"/>
            <a:ext cx="273000" cy="273000"/>
          </a:xfrm>
          <a:prstGeom prst="ellipse">
            <a:avLst/>
          </a:prstGeom>
          <a:solidFill>
            <a:schemeClr val="accent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284" name="Google Shape;1284;p46"/>
          <p:cNvSpPr txBox="1"/>
          <p:nvPr/>
        </p:nvSpPr>
        <p:spPr>
          <a:xfrm flipH="1">
            <a:off x="3721050" y="1427000"/>
            <a:ext cx="2143200" cy="40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Halal Status Check</a:t>
            </a:r>
            <a:endParaRPr b="1" sz="1600">
              <a:solidFill>
                <a:schemeClr val="dk1"/>
              </a:solidFill>
              <a:latin typeface="Balsamiq Sans"/>
              <a:ea typeface="Balsamiq Sans"/>
              <a:cs typeface="Balsamiq Sans"/>
              <a:sym typeface="Balsamiq Sans"/>
            </a:endParaRPr>
          </a:p>
        </p:txBody>
      </p:sp>
      <p:sp>
        <p:nvSpPr>
          <p:cNvPr id="1285" name="Google Shape;1285;p46"/>
          <p:cNvSpPr txBox="1"/>
          <p:nvPr/>
        </p:nvSpPr>
        <p:spPr>
          <a:xfrm flipH="1">
            <a:off x="3721050" y="3461009"/>
            <a:ext cx="2143200" cy="651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a:t>
            </a:r>
            <a:endParaRPr b="1" sz="1600">
              <a:solidFill>
                <a:schemeClr val="dk1"/>
              </a:solidFill>
              <a:latin typeface="Balsamiq Sans"/>
              <a:ea typeface="Balsamiq Sans"/>
              <a:cs typeface="Balsamiq Sans"/>
              <a:sym typeface="Balsamiq Sans"/>
            </a:endParaRPr>
          </a:p>
        </p:txBody>
      </p:sp>
      <p:sp>
        <p:nvSpPr>
          <p:cNvPr id="1286" name="Google Shape;1286;p46"/>
          <p:cNvSpPr/>
          <p:nvPr/>
        </p:nvSpPr>
        <p:spPr>
          <a:xfrm>
            <a:off x="6540454" y="2777300"/>
            <a:ext cx="273000" cy="273000"/>
          </a:xfrm>
          <a:prstGeom prst="ellipse">
            <a:avLst/>
          </a:prstGeom>
          <a:solidFill>
            <a:schemeClr val="accent5"/>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287" name="Google Shape;1287;p46"/>
          <p:cNvCxnSpPr>
            <a:stCxn id="1281" idx="2"/>
            <a:endCxn id="1278" idx="6"/>
          </p:cNvCxnSpPr>
          <p:nvPr/>
        </p:nvCxnSpPr>
        <p:spPr>
          <a:xfrm rot="10800000">
            <a:off x="1460623" y="2913800"/>
            <a:ext cx="1350900" cy="0"/>
          </a:xfrm>
          <a:prstGeom prst="straightConnector1">
            <a:avLst/>
          </a:prstGeom>
          <a:noFill/>
          <a:ln cap="flat" cmpd="sng" w="28575">
            <a:solidFill>
              <a:schemeClr val="accent6"/>
            </a:solidFill>
            <a:prstDash val="solid"/>
            <a:round/>
            <a:headEnd len="med" w="med" type="none"/>
            <a:tailEnd len="med" w="med" type="none"/>
          </a:ln>
        </p:spPr>
      </p:cxnSp>
      <p:cxnSp>
        <p:nvCxnSpPr>
          <p:cNvPr id="1288" name="Google Shape;1288;p46"/>
          <p:cNvCxnSpPr>
            <a:stCxn id="1283" idx="2"/>
            <a:endCxn id="1281" idx="6"/>
          </p:cNvCxnSpPr>
          <p:nvPr/>
        </p:nvCxnSpPr>
        <p:spPr>
          <a:xfrm rot="10800000">
            <a:off x="3084600" y="2913800"/>
            <a:ext cx="1579500" cy="0"/>
          </a:xfrm>
          <a:prstGeom prst="straightConnector1">
            <a:avLst/>
          </a:prstGeom>
          <a:noFill/>
          <a:ln cap="flat" cmpd="sng" w="28575">
            <a:solidFill>
              <a:schemeClr val="accent6"/>
            </a:solidFill>
            <a:prstDash val="solid"/>
            <a:round/>
            <a:headEnd len="med" w="med" type="none"/>
            <a:tailEnd len="med" w="med" type="none"/>
          </a:ln>
        </p:spPr>
      </p:cxnSp>
      <p:cxnSp>
        <p:nvCxnSpPr>
          <p:cNvPr id="1289" name="Google Shape;1289;p46"/>
          <p:cNvCxnSpPr>
            <a:stCxn id="1286" idx="2"/>
            <a:endCxn id="1283" idx="6"/>
          </p:cNvCxnSpPr>
          <p:nvPr/>
        </p:nvCxnSpPr>
        <p:spPr>
          <a:xfrm rot="10800000">
            <a:off x="4936954" y="2913800"/>
            <a:ext cx="1603500" cy="0"/>
          </a:xfrm>
          <a:prstGeom prst="straightConnector1">
            <a:avLst/>
          </a:prstGeom>
          <a:noFill/>
          <a:ln cap="flat" cmpd="sng" w="28575">
            <a:solidFill>
              <a:schemeClr val="accent6"/>
            </a:solidFill>
            <a:prstDash val="solid"/>
            <a:round/>
            <a:headEnd len="med" w="med" type="none"/>
            <a:tailEnd len="med" w="med" type="none"/>
          </a:ln>
        </p:spPr>
      </p:cxnSp>
      <p:cxnSp>
        <p:nvCxnSpPr>
          <p:cNvPr id="1290" name="Google Shape;1290;p46"/>
          <p:cNvCxnSpPr>
            <a:endCxn id="1286" idx="6"/>
          </p:cNvCxnSpPr>
          <p:nvPr/>
        </p:nvCxnSpPr>
        <p:spPr>
          <a:xfrm rot="10800000">
            <a:off x="6813454" y="2913800"/>
            <a:ext cx="2881800" cy="4800"/>
          </a:xfrm>
          <a:prstGeom prst="straightConnector1">
            <a:avLst/>
          </a:prstGeom>
          <a:noFill/>
          <a:ln cap="flat" cmpd="sng" w="28575">
            <a:solidFill>
              <a:schemeClr val="accent6"/>
            </a:solidFill>
            <a:prstDash val="solid"/>
            <a:round/>
            <a:headEnd len="med" w="med" type="none"/>
            <a:tailEnd len="med" w="med" type="none"/>
          </a:ln>
        </p:spPr>
      </p:cxnSp>
      <p:cxnSp>
        <p:nvCxnSpPr>
          <p:cNvPr id="1291" name="Google Shape;1291;p46"/>
          <p:cNvCxnSpPr>
            <a:stCxn id="1278" idx="0"/>
          </p:cNvCxnSpPr>
          <p:nvPr/>
        </p:nvCxnSpPr>
        <p:spPr>
          <a:xfrm flipH="1" rot="10800000">
            <a:off x="1324046" y="2416100"/>
            <a:ext cx="5100" cy="361200"/>
          </a:xfrm>
          <a:prstGeom prst="straightConnector1">
            <a:avLst/>
          </a:prstGeom>
          <a:noFill/>
          <a:ln cap="flat" cmpd="sng" w="28575">
            <a:solidFill>
              <a:schemeClr val="accent6"/>
            </a:solidFill>
            <a:prstDash val="solid"/>
            <a:round/>
            <a:headEnd len="med" w="med" type="none"/>
            <a:tailEnd len="med" w="med" type="none"/>
          </a:ln>
        </p:spPr>
      </p:cxnSp>
      <p:cxnSp>
        <p:nvCxnSpPr>
          <p:cNvPr id="1292" name="Google Shape;1292;p46"/>
          <p:cNvCxnSpPr>
            <a:stCxn id="1281" idx="0"/>
          </p:cNvCxnSpPr>
          <p:nvPr/>
        </p:nvCxnSpPr>
        <p:spPr>
          <a:xfrm rot="10800000">
            <a:off x="2944123" y="2513900"/>
            <a:ext cx="3900" cy="263400"/>
          </a:xfrm>
          <a:prstGeom prst="straightConnector1">
            <a:avLst/>
          </a:prstGeom>
          <a:noFill/>
          <a:ln cap="flat" cmpd="sng" w="28575">
            <a:solidFill>
              <a:schemeClr val="accent6"/>
            </a:solidFill>
            <a:prstDash val="solid"/>
            <a:round/>
            <a:headEnd len="med" w="med" type="none"/>
            <a:tailEnd len="med" w="med" type="none"/>
          </a:ln>
        </p:spPr>
      </p:cxnSp>
      <p:cxnSp>
        <p:nvCxnSpPr>
          <p:cNvPr id="1293" name="Google Shape;1293;p46"/>
          <p:cNvCxnSpPr>
            <a:stCxn id="1294" idx="2"/>
            <a:endCxn id="1286" idx="0"/>
          </p:cNvCxnSpPr>
          <p:nvPr/>
        </p:nvCxnSpPr>
        <p:spPr>
          <a:xfrm>
            <a:off x="6666600" y="2363344"/>
            <a:ext cx="10500" cy="414000"/>
          </a:xfrm>
          <a:prstGeom prst="straightConnector1">
            <a:avLst/>
          </a:prstGeom>
          <a:noFill/>
          <a:ln cap="flat" cmpd="sng" w="28575">
            <a:solidFill>
              <a:schemeClr val="accent6"/>
            </a:solidFill>
            <a:prstDash val="solid"/>
            <a:round/>
            <a:headEnd len="med" w="med" type="none"/>
            <a:tailEnd len="med" w="med" type="none"/>
          </a:ln>
        </p:spPr>
      </p:cxnSp>
      <p:sp>
        <p:nvSpPr>
          <p:cNvPr id="1295" name="Google Shape;1295;p46"/>
          <p:cNvSpPr/>
          <p:nvPr/>
        </p:nvSpPr>
        <p:spPr>
          <a:xfrm>
            <a:off x="348452" y="8823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96" name="Google Shape;1296;p46"/>
          <p:cNvGrpSpPr/>
          <p:nvPr/>
        </p:nvGrpSpPr>
        <p:grpSpPr>
          <a:xfrm>
            <a:off x="7513268" y="177251"/>
            <a:ext cx="679473" cy="805707"/>
            <a:chOff x="7570887" y="957519"/>
            <a:chExt cx="197947" cy="234722"/>
          </a:xfrm>
        </p:grpSpPr>
        <p:sp>
          <p:nvSpPr>
            <p:cNvPr id="1297" name="Google Shape;1297;p4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98" name="Google Shape;1298;p46"/>
            <p:cNvGrpSpPr/>
            <p:nvPr/>
          </p:nvGrpSpPr>
          <p:grpSpPr>
            <a:xfrm>
              <a:off x="7590853" y="979012"/>
              <a:ext cx="150287" cy="187029"/>
              <a:chOff x="7590853" y="979012"/>
              <a:chExt cx="150287" cy="187029"/>
            </a:xfrm>
          </p:grpSpPr>
          <p:sp>
            <p:nvSpPr>
              <p:cNvPr id="1299" name="Google Shape;1299;p4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0" name="Google Shape;1300;p4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1" name="Google Shape;1301;p4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02" name="Google Shape;1302;p46"/>
              <p:cNvGrpSpPr/>
              <p:nvPr/>
            </p:nvGrpSpPr>
            <p:grpSpPr>
              <a:xfrm>
                <a:off x="7658097" y="1083325"/>
                <a:ext cx="29764" cy="24433"/>
                <a:chOff x="7658097" y="1083325"/>
                <a:chExt cx="29764" cy="24433"/>
              </a:xfrm>
            </p:grpSpPr>
            <p:sp>
              <p:nvSpPr>
                <p:cNvPr id="1303" name="Google Shape;1303;p4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4" name="Google Shape;1304;p4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05" name="Google Shape;1305;p4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6" name="Google Shape;1306;p4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07" name="Google Shape;1307;p46"/>
          <p:cNvSpPr txBox="1"/>
          <p:nvPr/>
        </p:nvSpPr>
        <p:spPr>
          <a:xfrm flipH="1">
            <a:off x="7118125" y="3357775"/>
            <a:ext cx="1509300" cy="37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Fine tuning</a:t>
            </a:r>
            <a:endParaRPr b="1" sz="1600">
              <a:solidFill>
                <a:schemeClr val="dk1"/>
              </a:solidFill>
              <a:latin typeface="Balsamiq Sans"/>
              <a:ea typeface="Balsamiq Sans"/>
              <a:cs typeface="Balsamiq Sans"/>
              <a:sym typeface="Balsamiq Sans"/>
            </a:endParaRPr>
          </a:p>
        </p:txBody>
      </p:sp>
      <p:sp>
        <p:nvSpPr>
          <p:cNvPr id="1308" name="Google Shape;1308;p46"/>
          <p:cNvSpPr/>
          <p:nvPr/>
        </p:nvSpPr>
        <p:spPr>
          <a:xfrm>
            <a:off x="7675577" y="2772050"/>
            <a:ext cx="273000" cy="273000"/>
          </a:xfrm>
          <a:prstGeom prst="ellipse">
            <a:avLst/>
          </a:prstGeom>
          <a:solidFill>
            <a:srgbClr val="00C3B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309" name="Google Shape;1309;p46"/>
          <p:cNvCxnSpPr/>
          <p:nvPr/>
        </p:nvCxnSpPr>
        <p:spPr>
          <a:xfrm>
            <a:off x="7812077" y="3045050"/>
            <a:ext cx="0" cy="338700"/>
          </a:xfrm>
          <a:prstGeom prst="straightConnector1">
            <a:avLst/>
          </a:prstGeom>
          <a:noFill/>
          <a:ln cap="flat" cmpd="sng" w="28575">
            <a:solidFill>
              <a:schemeClr val="accent6"/>
            </a:solidFill>
            <a:prstDash val="solid"/>
            <a:round/>
            <a:headEnd len="med" w="med" type="none"/>
            <a:tailEnd len="med" w="med" type="none"/>
          </a:ln>
        </p:spPr>
      </p:cxnSp>
      <p:cxnSp>
        <p:nvCxnSpPr>
          <p:cNvPr id="1310" name="Google Shape;1310;p46"/>
          <p:cNvCxnSpPr>
            <a:endCxn id="1278" idx="4"/>
          </p:cNvCxnSpPr>
          <p:nvPr/>
        </p:nvCxnSpPr>
        <p:spPr>
          <a:xfrm flipH="1" rot="10800000">
            <a:off x="1319846" y="3050300"/>
            <a:ext cx="4200" cy="373200"/>
          </a:xfrm>
          <a:prstGeom prst="straightConnector1">
            <a:avLst/>
          </a:prstGeom>
          <a:noFill/>
          <a:ln cap="flat" cmpd="sng" w="28575">
            <a:solidFill>
              <a:schemeClr val="accent6"/>
            </a:solidFill>
            <a:prstDash val="solid"/>
            <a:round/>
            <a:headEnd len="med" w="med" type="none"/>
            <a:tailEnd len="med" w="med" type="none"/>
          </a:ln>
        </p:spPr>
      </p:cxnSp>
      <p:cxnSp>
        <p:nvCxnSpPr>
          <p:cNvPr id="1311" name="Google Shape;1311;p46"/>
          <p:cNvCxnSpPr>
            <a:endCxn id="1283" idx="0"/>
          </p:cNvCxnSpPr>
          <p:nvPr/>
        </p:nvCxnSpPr>
        <p:spPr>
          <a:xfrm>
            <a:off x="4783500" y="1829600"/>
            <a:ext cx="17100" cy="947700"/>
          </a:xfrm>
          <a:prstGeom prst="straightConnector1">
            <a:avLst/>
          </a:prstGeom>
          <a:noFill/>
          <a:ln cap="flat" cmpd="sng" w="28575">
            <a:solidFill>
              <a:schemeClr val="accent6"/>
            </a:solidFill>
            <a:prstDash val="solid"/>
            <a:round/>
            <a:headEnd len="med" w="med" type="none"/>
            <a:tailEnd len="med" w="med" type="none"/>
          </a:ln>
        </p:spPr>
      </p:cxnSp>
      <p:sp>
        <p:nvSpPr>
          <p:cNvPr id="1294" name="Google Shape;1294;p46"/>
          <p:cNvSpPr txBox="1"/>
          <p:nvPr/>
        </p:nvSpPr>
        <p:spPr>
          <a:xfrm flipH="1">
            <a:off x="5595000" y="1664644"/>
            <a:ext cx="2143200" cy="698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Backend Processing </a:t>
            </a:r>
            <a:endParaRPr b="1" sz="1600">
              <a:solidFill>
                <a:schemeClr val="dk1"/>
              </a:solidFill>
              <a:latin typeface="Balsamiq Sans"/>
              <a:ea typeface="Balsamiq Sans"/>
              <a:cs typeface="Balsamiq Sans"/>
              <a:sym typeface="Balsamiq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5" name="Shape 1315"/>
        <p:cNvGrpSpPr/>
        <p:nvPr/>
      </p:nvGrpSpPr>
      <p:grpSpPr>
        <a:xfrm>
          <a:off x="0" y="0"/>
          <a:ext cx="0" cy="0"/>
          <a:chOff x="0" y="0"/>
          <a:chExt cx="0" cy="0"/>
        </a:xfrm>
      </p:grpSpPr>
      <p:sp>
        <p:nvSpPr>
          <p:cNvPr id="1316" name="Google Shape;1316;p47"/>
          <p:cNvSpPr/>
          <p:nvPr/>
        </p:nvSpPr>
        <p:spPr>
          <a:xfrm>
            <a:off x="1040999" y="379150"/>
            <a:ext cx="3716919" cy="4225553"/>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7"/>
          <p:cNvSpPr txBox="1"/>
          <p:nvPr>
            <p:ph type="title"/>
          </p:nvPr>
        </p:nvSpPr>
        <p:spPr>
          <a:xfrm>
            <a:off x="5791725" y="1633955"/>
            <a:ext cx="2847300" cy="187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Ingredients are detected correctly</a:t>
            </a:r>
            <a:endParaRPr/>
          </a:p>
        </p:txBody>
      </p:sp>
      <p:sp>
        <p:nvSpPr>
          <p:cNvPr id="1318" name="Google Shape;1318;p47"/>
          <p:cNvSpPr/>
          <p:nvPr/>
        </p:nvSpPr>
        <p:spPr>
          <a:xfrm>
            <a:off x="883052" y="681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19" name="Google Shape;1319;p47"/>
          <p:cNvGrpSpPr/>
          <p:nvPr/>
        </p:nvGrpSpPr>
        <p:grpSpPr>
          <a:xfrm>
            <a:off x="7979114" y="182071"/>
            <a:ext cx="903299" cy="1031751"/>
            <a:chOff x="7979114" y="182071"/>
            <a:chExt cx="903299" cy="1031751"/>
          </a:xfrm>
        </p:grpSpPr>
        <p:grpSp>
          <p:nvGrpSpPr>
            <p:cNvPr id="1320" name="Google Shape;1320;p47"/>
            <p:cNvGrpSpPr/>
            <p:nvPr/>
          </p:nvGrpSpPr>
          <p:grpSpPr>
            <a:xfrm flipH="1">
              <a:off x="8172348" y="182072"/>
              <a:ext cx="710065" cy="1031750"/>
              <a:chOff x="7929864" y="1803297"/>
              <a:chExt cx="818424" cy="1189064"/>
            </a:xfrm>
          </p:grpSpPr>
          <p:sp>
            <p:nvSpPr>
              <p:cNvPr id="1321" name="Google Shape;1321;p47"/>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2" name="Google Shape;1322;p47"/>
              <p:cNvGrpSpPr/>
              <p:nvPr/>
            </p:nvGrpSpPr>
            <p:grpSpPr>
              <a:xfrm>
                <a:off x="8034260" y="1943225"/>
                <a:ext cx="610587" cy="909422"/>
                <a:chOff x="8034260" y="1943225"/>
                <a:chExt cx="610587" cy="909422"/>
              </a:xfrm>
            </p:grpSpPr>
            <p:sp>
              <p:nvSpPr>
                <p:cNvPr id="1323" name="Google Shape;1323;p47"/>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4" name="Google Shape;1324;p47"/>
                <p:cNvGrpSpPr/>
                <p:nvPr/>
              </p:nvGrpSpPr>
              <p:grpSpPr>
                <a:xfrm>
                  <a:off x="8105861" y="2060036"/>
                  <a:ext cx="462927" cy="775862"/>
                  <a:chOff x="8105861" y="2060036"/>
                  <a:chExt cx="462927" cy="775862"/>
                </a:xfrm>
              </p:grpSpPr>
              <p:sp>
                <p:nvSpPr>
                  <p:cNvPr id="1325" name="Google Shape;1325;p47"/>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6" name="Google Shape;1326;p47"/>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7" name="Google Shape;1327;p47"/>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8" name="Google Shape;1328;p47"/>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7"/>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7"/>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7"/>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7"/>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7"/>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334" name="Google Shape;1334;p47"/>
            <p:cNvGrpSpPr/>
            <p:nvPr/>
          </p:nvGrpSpPr>
          <p:grpSpPr>
            <a:xfrm>
              <a:off x="7979114" y="182071"/>
              <a:ext cx="589664" cy="699213"/>
              <a:chOff x="7570887" y="957519"/>
              <a:chExt cx="197947" cy="234722"/>
            </a:xfrm>
          </p:grpSpPr>
          <p:sp>
            <p:nvSpPr>
              <p:cNvPr id="1335" name="Google Shape;1335;p4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36" name="Google Shape;1336;p47"/>
              <p:cNvGrpSpPr/>
              <p:nvPr/>
            </p:nvGrpSpPr>
            <p:grpSpPr>
              <a:xfrm>
                <a:off x="7590853" y="979012"/>
                <a:ext cx="150287" cy="187029"/>
                <a:chOff x="7590853" y="979012"/>
                <a:chExt cx="150287" cy="187029"/>
              </a:xfrm>
            </p:grpSpPr>
            <p:sp>
              <p:nvSpPr>
                <p:cNvPr id="1337" name="Google Shape;1337;p4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8" name="Google Shape;1338;p4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9" name="Google Shape;1339;p4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0" name="Google Shape;1340;p47"/>
                <p:cNvGrpSpPr/>
                <p:nvPr/>
              </p:nvGrpSpPr>
              <p:grpSpPr>
                <a:xfrm>
                  <a:off x="7658097" y="1083325"/>
                  <a:ext cx="29764" cy="24433"/>
                  <a:chOff x="7658097" y="1083325"/>
                  <a:chExt cx="29764" cy="24433"/>
                </a:xfrm>
              </p:grpSpPr>
              <p:sp>
                <p:nvSpPr>
                  <p:cNvPr id="1341" name="Google Shape;1341;p4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4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43" name="Google Shape;1343;p4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4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345" name="Google Shape;1345;p47"/>
          <p:cNvPicPr preferRelativeResize="0"/>
          <p:nvPr/>
        </p:nvPicPr>
        <p:blipFill>
          <a:blip r:embed="rId3">
            <a:alphaModFix/>
          </a:blip>
          <a:stretch>
            <a:fillRect/>
          </a:stretch>
        </p:blipFill>
        <p:spPr>
          <a:xfrm>
            <a:off x="334175" y="1025499"/>
            <a:ext cx="5457551" cy="2915979"/>
          </a:xfrm>
          <a:prstGeom prst="rect">
            <a:avLst/>
          </a:prstGeom>
          <a:noFill/>
          <a:ln>
            <a:noFill/>
          </a:ln>
        </p:spPr>
      </p:pic>
      <p:grpSp>
        <p:nvGrpSpPr>
          <p:cNvPr id="1346" name="Google Shape;1346;p47"/>
          <p:cNvGrpSpPr/>
          <p:nvPr/>
        </p:nvGrpSpPr>
        <p:grpSpPr>
          <a:xfrm flipH="1">
            <a:off x="334184" y="3477398"/>
            <a:ext cx="1319985" cy="1571263"/>
            <a:chOff x="4493925" y="112536"/>
            <a:chExt cx="598389" cy="712300"/>
          </a:xfrm>
        </p:grpSpPr>
        <p:sp>
          <p:nvSpPr>
            <p:cNvPr id="1347" name="Google Shape;1347;p47"/>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8" name="Google Shape;1348;p47"/>
            <p:cNvGrpSpPr/>
            <p:nvPr/>
          </p:nvGrpSpPr>
          <p:grpSpPr>
            <a:xfrm>
              <a:off x="4544228" y="166034"/>
              <a:ext cx="497823" cy="599605"/>
              <a:chOff x="4544228" y="166034"/>
              <a:chExt cx="497823" cy="599605"/>
            </a:xfrm>
          </p:grpSpPr>
          <p:grpSp>
            <p:nvGrpSpPr>
              <p:cNvPr id="1349" name="Google Shape;1349;p47"/>
              <p:cNvGrpSpPr/>
              <p:nvPr/>
            </p:nvGrpSpPr>
            <p:grpSpPr>
              <a:xfrm>
                <a:off x="4544228" y="269118"/>
                <a:ext cx="327678" cy="307041"/>
                <a:chOff x="4544228" y="269118"/>
                <a:chExt cx="327678" cy="307041"/>
              </a:xfrm>
            </p:grpSpPr>
            <p:sp>
              <p:nvSpPr>
                <p:cNvPr id="1350" name="Google Shape;1350;p47"/>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1" name="Google Shape;1351;p47"/>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47"/>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47"/>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4" name="Google Shape;1354;p47"/>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5" name="Google Shape;1355;p47"/>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6" name="Google Shape;1356;p47"/>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7"/>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7"/>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7"/>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7"/>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7"/>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7"/>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7"/>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7"/>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7"/>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7"/>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7" name="Google Shape;1367;p47"/>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68" name="Google Shape;1368;p47"/>
              <p:cNvGrpSpPr/>
              <p:nvPr/>
            </p:nvGrpSpPr>
            <p:grpSpPr>
              <a:xfrm>
                <a:off x="4708566" y="243858"/>
                <a:ext cx="175377" cy="316374"/>
                <a:chOff x="4708566" y="243858"/>
                <a:chExt cx="175377" cy="316374"/>
              </a:xfrm>
            </p:grpSpPr>
            <p:sp>
              <p:nvSpPr>
                <p:cNvPr id="1369" name="Google Shape;1369;p47"/>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7"/>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1" name="Google Shape;1371;p47"/>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2" name="Google Shape;1372;p47"/>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3" name="Google Shape;1373;p47"/>
              <p:cNvGrpSpPr/>
              <p:nvPr/>
            </p:nvGrpSpPr>
            <p:grpSpPr>
              <a:xfrm>
                <a:off x="4838842" y="166034"/>
                <a:ext cx="203209" cy="520204"/>
                <a:chOff x="4838842" y="166034"/>
                <a:chExt cx="203209" cy="520204"/>
              </a:xfrm>
            </p:grpSpPr>
            <p:sp>
              <p:nvSpPr>
                <p:cNvPr id="1374" name="Google Shape;1374;p47"/>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5" name="Google Shape;1375;p47"/>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7"/>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7"/>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7"/>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9" name="Google Shape;1379;p47"/>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7"/>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7"/>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2" name="Google Shape;1382;p47"/>
              <p:cNvGrpSpPr/>
              <p:nvPr/>
            </p:nvGrpSpPr>
            <p:grpSpPr>
              <a:xfrm>
                <a:off x="4570335" y="373653"/>
                <a:ext cx="215863" cy="271964"/>
                <a:chOff x="4570335" y="373653"/>
                <a:chExt cx="215863" cy="271964"/>
              </a:xfrm>
            </p:grpSpPr>
            <p:sp>
              <p:nvSpPr>
                <p:cNvPr id="1383" name="Google Shape;1383;p47"/>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7"/>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5" name="Google Shape;1385;p47"/>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7"/>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7"/>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8" name="Google Shape;1388;p47"/>
              <p:cNvGrpSpPr/>
              <p:nvPr/>
            </p:nvGrpSpPr>
            <p:grpSpPr>
              <a:xfrm>
                <a:off x="4711765" y="376367"/>
                <a:ext cx="148880" cy="180608"/>
                <a:chOff x="4711765" y="376367"/>
                <a:chExt cx="148880" cy="180608"/>
              </a:xfrm>
            </p:grpSpPr>
            <p:sp>
              <p:nvSpPr>
                <p:cNvPr id="1389" name="Google Shape;1389;p47"/>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7"/>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91" name="Google Shape;1391;p47"/>
                <p:cNvGrpSpPr/>
                <p:nvPr/>
              </p:nvGrpSpPr>
              <p:grpSpPr>
                <a:xfrm>
                  <a:off x="4770691" y="485236"/>
                  <a:ext cx="31027" cy="21659"/>
                  <a:chOff x="4770691" y="485236"/>
                  <a:chExt cx="31027" cy="21659"/>
                </a:xfrm>
              </p:grpSpPr>
              <p:sp>
                <p:nvSpPr>
                  <p:cNvPr id="1392" name="Google Shape;1392;p47"/>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7"/>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94" name="Google Shape;1394;p47"/>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5" name="Google Shape;1395;p47"/>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96" name="Google Shape;1396;p47"/>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7"/>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7"/>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Easy OCR</a:t>
            </a:r>
            <a:endParaRPr/>
          </a:p>
        </p:txBody>
      </p:sp>
      <p:pic>
        <p:nvPicPr>
          <p:cNvPr id="1404" name="Google Shape;1404;p48"/>
          <p:cNvPicPr preferRelativeResize="0"/>
          <p:nvPr/>
        </p:nvPicPr>
        <p:blipFill>
          <a:blip r:embed="rId3">
            <a:alphaModFix/>
          </a:blip>
          <a:stretch>
            <a:fillRect/>
          </a:stretch>
        </p:blipFill>
        <p:spPr>
          <a:xfrm>
            <a:off x="577493" y="1149800"/>
            <a:ext cx="2734857" cy="3426575"/>
          </a:xfrm>
          <a:prstGeom prst="rect">
            <a:avLst/>
          </a:prstGeom>
          <a:noFill/>
          <a:ln>
            <a:noFill/>
          </a:ln>
        </p:spPr>
      </p:pic>
      <p:pic>
        <p:nvPicPr>
          <p:cNvPr id="1405" name="Google Shape;1405;p48"/>
          <p:cNvPicPr preferRelativeResize="0"/>
          <p:nvPr/>
        </p:nvPicPr>
        <p:blipFill>
          <a:blip r:embed="rId4">
            <a:alphaModFix/>
          </a:blip>
          <a:stretch>
            <a:fillRect/>
          </a:stretch>
        </p:blipFill>
        <p:spPr>
          <a:xfrm>
            <a:off x="3472525" y="1149800"/>
            <a:ext cx="3989300" cy="3426575"/>
          </a:xfrm>
          <a:prstGeom prst="rect">
            <a:avLst/>
          </a:prstGeom>
          <a:noFill/>
          <a:ln>
            <a:noFill/>
          </a:ln>
        </p:spPr>
      </p:pic>
      <p:grpSp>
        <p:nvGrpSpPr>
          <p:cNvPr id="1406" name="Google Shape;1406;p48"/>
          <p:cNvGrpSpPr/>
          <p:nvPr/>
        </p:nvGrpSpPr>
        <p:grpSpPr>
          <a:xfrm flipH="1">
            <a:off x="8136536" y="3911022"/>
            <a:ext cx="710065" cy="1031750"/>
            <a:chOff x="7929864" y="1803297"/>
            <a:chExt cx="818424" cy="1189064"/>
          </a:xfrm>
        </p:grpSpPr>
        <p:sp>
          <p:nvSpPr>
            <p:cNvPr id="1407" name="Google Shape;1407;p4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8" name="Google Shape;1408;p48"/>
            <p:cNvGrpSpPr/>
            <p:nvPr/>
          </p:nvGrpSpPr>
          <p:grpSpPr>
            <a:xfrm>
              <a:off x="8034260" y="1943225"/>
              <a:ext cx="610587" cy="909422"/>
              <a:chOff x="8034260" y="1943225"/>
              <a:chExt cx="610587" cy="909422"/>
            </a:xfrm>
          </p:grpSpPr>
          <p:sp>
            <p:nvSpPr>
              <p:cNvPr id="1409" name="Google Shape;1409;p48"/>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10" name="Google Shape;1410;p48"/>
              <p:cNvGrpSpPr/>
              <p:nvPr/>
            </p:nvGrpSpPr>
            <p:grpSpPr>
              <a:xfrm>
                <a:off x="8105861" y="2060036"/>
                <a:ext cx="462927" cy="775862"/>
                <a:chOff x="8105861" y="2060036"/>
                <a:chExt cx="462927" cy="775862"/>
              </a:xfrm>
            </p:grpSpPr>
            <p:sp>
              <p:nvSpPr>
                <p:cNvPr id="1411" name="Google Shape;1411;p48"/>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8"/>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8"/>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8"/>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5" name="Google Shape;1415;p48"/>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8"/>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7" name="Google Shape;1417;p48"/>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8"/>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8"/>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420" name="Google Shape;1420;p48"/>
          <p:cNvGrpSpPr/>
          <p:nvPr/>
        </p:nvGrpSpPr>
        <p:grpSpPr>
          <a:xfrm>
            <a:off x="266229" y="183413"/>
            <a:ext cx="893993" cy="1095911"/>
            <a:chOff x="266229" y="183413"/>
            <a:chExt cx="893993" cy="1095911"/>
          </a:xfrm>
        </p:grpSpPr>
        <p:grpSp>
          <p:nvGrpSpPr>
            <p:cNvPr id="1421" name="Google Shape;1421;p48"/>
            <p:cNvGrpSpPr/>
            <p:nvPr/>
          </p:nvGrpSpPr>
          <p:grpSpPr>
            <a:xfrm>
              <a:off x="473675" y="183413"/>
              <a:ext cx="686546" cy="752022"/>
              <a:chOff x="8400590" y="2145039"/>
              <a:chExt cx="266289" cy="291685"/>
            </a:xfrm>
          </p:grpSpPr>
          <p:sp>
            <p:nvSpPr>
              <p:cNvPr id="1422" name="Google Shape;1422;p48"/>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3" name="Google Shape;1423;p48"/>
              <p:cNvGrpSpPr/>
              <p:nvPr/>
            </p:nvGrpSpPr>
            <p:grpSpPr>
              <a:xfrm>
                <a:off x="8424852" y="2162338"/>
                <a:ext cx="218554" cy="243968"/>
                <a:chOff x="8424852" y="2162338"/>
                <a:chExt cx="218554" cy="243968"/>
              </a:xfrm>
            </p:grpSpPr>
            <p:sp>
              <p:nvSpPr>
                <p:cNvPr id="1424" name="Google Shape;1424;p48"/>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48"/>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6" name="Google Shape;1426;p48"/>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8"/>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48"/>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9" name="Google Shape;1429;p48"/>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0" name="Google Shape;1430;p48"/>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48"/>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32" name="Google Shape;1432;p48"/>
            <p:cNvGrpSpPr/>
            <p:nvPr/>
          </p:nvGrpSpPr>
          <p:grpSpPr>
            <a:xfrm>
              <a:off x="266229" y="539479"/>
              <a:ext cx="664626" cy="739845"/>
              <a:chOff x="6609515" y="784984"/>
              <a:chExt cx="257787" cy="286962"/>
            </a:xfrm>
          </p:grpSpPr>
          <p:sp>
            <p:nvSpPr>
              <p:cNvPr id="1433" name="Google Shape;1433;p48"/>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434" name="Google Shape;1434;p48"/>
              <p:cNvGrpSpPr/>
              <p:nvPr/>
            </p:nvGrpSpPr>
            <p:grpSpPr>
              <a:xfrm>
                <a:off x="6638511" y="813066"/>
                <a:ext cx="210150" cy="230802"/>
                <a:chOff x="6638511" y="813066"/>
                <a:chExt cx="210150" cy="230802"/>
              </a:xfrm>
            </p:grpSpPr>
            <p:sp>
              <p:nvSpPr>
                <p:cNvPr id="1435" name="Google Shape;1435;p48"/>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48"/>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8"/>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8"/>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439" name="Google Shape;1439;p48"/>
          <p:cNvSpPr txBox="1"/>
          <p:nvPr>
            <p:ph idx="4" type="subTitle"/>
          </p:nvPr>
        </p:nvSpPr>
        <p:spPr>
          <a:xfrm>
            <a:off x="5704050" y="4116550"/>
            <a:ext cx="3065400" cy="8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3"/>
                </a:solidFill>
              </a:rPr>
              <a:t>Ingredients text poorly detected</a:t>
            </a:r>
            <a:endParaRPr>
              <a:solidFill>
                <a:schemeClr val="accent3"/>
              </a:solidFill>
            </a:endParaRPr>
          </a:p>
        </p:txBody>
      </p:sp>
      <p:sp>
        <p:nvSpPr>
          <p:cNvPr id="1440" name="Google Shape;1440;p48"/>
          <p:cNvSpPr/>
          <p:nvPr/>
        </p:nvSpPr>
        <p:spPr>
          <a:xfrm>
            <a:off x="577500" y="2747400"/>
            <a:ext cx="2620200" cy="332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441" name="Google Shape;1441;p48"/>
          <p:cNvSpPr/>
          <p:nvPr/>
        </p:nvSpPr>
        <p:spPr>
          <a:xfrm>
            <a:off x="611300" y="3029250"/>
            <a:ext cx="14199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442" name="Google Shape;1442;p48"/>
          <p:cNvSpPr/>
          <p:nvPr/>
        </p:nvSpPr>
        <p:spPr>
          <a:xfrm>
            <a:off x="720000" y="3225175"/>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443" name="Google Shape;1443;p48"/>
          <p:cNvSpPr/>
          <p:nvPr/>
        </p:nvSpPr>
        <p:spPr>
          <a:xfrm>
            <a:off x="4522200" y="2669800"/>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7" name="Shape 1447"/>
        <p:cNvGrpSpPr/>
        <p:nvPr/>
      </p:nvGrpSpPr>
      <p:grpSpPr>
        <a:xfrm>
          <a:off x="0" y="0"/>
          <a:ext cx="0" cy="0"/>
          <a:chOff x="0" y="0"/>
          <a:chExt cx="0" cy="0"/>
        </a:xfrm>
      </p:grpSpPr>
      <p:pic>
        <p:nvPicPr>
          <p:cNvPr id="1448" name="Google Shape;1448;p49"/>
          <p:cNvPicPr preferRelativeResize="0"/>
          <p:nvPr/>
        </p:nvPicPr>
        <p:blipFill>
          <a:blip r:embed="rId3">
            <a:alphaModFix/>
          </a:blip>
          <a:stretch>
            <a:fillRect/>
          </a:stretch>
        </p:blipFill>
        <p:spPr>
          <a:xfrm>
            <a:off x="89149" y="2783450"/>
            <a:ext cx="4090450" cy="1818775"/>
          </a:xfrm>
          <a:prstGeom prst="rect">
            <a:avLst/>
          </a:prstGeom>
          <a:noFill/>
          <a:ln>
            <a:noFill/>
          </a:ln>
        </p:spPr>
      </p:pic>
      <p:grpSp>
        <p:nvGrpSpPr>
          <p:cNvPr id="1449" name="Google Shape;1449;p49"/>
          <p:cNvGrpSpPr/>
          <p:nvPr/>
        </p:nvGrpSpPr>
        <p:grpSpPr>
          <a:xfrm>
            <a:off x="182943" y="149620"/>
            <a:ext cx="754207" cy="896613"/>
            <a:chOff x="7177165" y="405444"/>
            <a:chExt cx="253183" cy="300988"/>
          </a:xfrm>
        </p:grpSpPr>
        <p:sp>
          <p:nvSpPr>
            <p:cNvPr id="1450" name="Google Shape;1450;p4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1" name="Google Shape;1451;p49"/>
            <p:cNvGrpSpPr/>
            <p:nvPr/>
          </p:nvGrpSpPr>
          <p:grpSpPr>
            <a:xfrm>
              <a:off x="7194890" y="420612"/>
              <a:ext cx="205512" cy="257207"/>
              <a:chOff x="7194890" y="420612"/>
              <a:chExt cx="205512" cy="257207"/>
            </a:xfrm>
          </p:grpSpPr>
          <p:sp>
            <p:nvSpPr>
              <p:cNvPr id="1452" name="Google Shape;1452;p4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58" name="Google Shape;1458;p49"/>
              <p:cNvGrpSpPr/>
              <p:nvPr/>
            </p:nvGrpSpPr>
            <p:grpSpPr>
              <a:xfrm>
                <a:off x="7332552" y="511417"/>
                <a:ext cx="60514" cy="60514"/>
                <a:chOff x="7332552" y="511417"/>
                <a:chExt cx="60514" cy="60514"/>
              </a:xfrm>
            </p:grpSpPr>
            <p:sp>
              <p:nvSpPr>
                <p:cNvPr id="1459" name="Google Shape;1459;p4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1" name="Google Shape;1461;p49"/>
              <p:cNvGrpSpPr/>
              <p:nvPr/>
            </p:nvGrpSpPr>
            <p:grpSpPr>
              <a:xfrm>
                <a:off x="7289918" y="521811"/>
                <a:ext cx="60527" cy="60527"/>
                <a:chOff x="7289918" y="521811"/>
                <a:chExt cx="60527" cy="60527"/>
              </a:xfrm>
            </p:grpSpPr>
            <p:sp>
              <p:nvSpPr>
                <p:cNvPr id="1462" name="Google Shape;1462;p4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4" name="Google Shape;1464;p49"/>
              <p:cNvGrpSpPr/>
              <p:nvPr/>
            </p:nvGrpSpPr>
            <p:grpSpPr>
              <a:xfrm>
                <a:off x="7228447" y="473745"/>
                <a:ext cx="60527" cy="60527"/>
                <a:chOff x="7228447" y="473745"/>
                <a:chExt cx="60527" cy="60527"/>
              </a:xfrm>
            </p:grpSpPr>
            <p:sp>
              <p:nvSpPr>
                <p:cNvPr id="1465" name="Google Shape;1465;p4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4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7" name="Google Shape;1467;p49"/>
              <p:cNvGrpSpPr/>
              <p:nvPr/>
            </p:nvGrpSpPr>
            <p:grpSpPr>
              <a:xfrm>
                <a:off x="7241925" y="524936"/>
                <a:ext cx="60527" cy="60527"/>
                <a:chOff x="7241925" y="524936"/>
                <a:chExt cx="60527" cy="60527"/>
              </a:xfrm>
            </p:grpSpPr>
            <p:sp>
              <p:nvSpPr>
                <p:cNvPr id="1468" name="Google Shape;1468;p4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9" name="Google Shape;1469;p4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0" name="Google Shape;1470;p49"/>
              <p:cNvGrpSpPr/>
              <p:nvPr/>
            </p:nvGrpSpPr>
            <p:grpSpPr>
              <a:xfrm>
                <a:off x="7196496" y="553701"/>
                <a:ext cx="69912" cy="74130"/>
                <a:chOff x="7196496" y="553701"/>
                <a:chExt cx="69912" cy="74130"/>
              </a:xfrm>
            </p:grpSpPr>
            <p:sp>
              <p:nvSpPr>
                <p:cNvPr id="1471" name="Google Shape;1471;p4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4" name="Google Shape;1474;p49"/>
              <p:cNvGrpSpPr/>
              <p:nvPr/>
            </p:nvGrpSpPr>
            <p:grpSpPr>
              <a:xfrm>
                <a:off x="7238257" y="584624"/>
                <a:ext cx="60515" cy="60515"/>
                <a:chOff x="7238257" y="584624"/>
                <a:chExt cx="60515" cy="60515"/>
              </a:xfrm>
            </p:grpSpPr>
            <p:sp>
              <p:nvSpPr>
                <p:cNvPr id="1475" name="Google Shape;1475;p4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4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7" name="Google Shape;1477;p49"/>
              <p:cNvGrpSpPr/>
              <p:nvPr/>
            </p:nvGrpSpPr>
            <p:grpSpPr>
              <a:xfrm>
                <a:off x="7287420" y="577993"/>
                <a:ext cx="60515" cy="60515"/>
                <a:chOff x="7287420" y="577993"/>
                <a:chExt cx="60515" cy="60515"/>
              </a:xfrm>
            </p:grpSpPr>
            <p:sp>
              <p:nvSpPr>
                <p:cNvPr id="1478" name="Google Shape;1478;p4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9" name="Google Shape;1479;p4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0" name="Google Shape;1480;p49"/>
              <p:cNvGrpSpPr/>
              <p:nvPr/>
            </p:nvGrpSpPr>
            <p:grpSpPr>
              <a:xfrm>
                <a:off x="7194890" y="617304"/>
                <a:ext cx="60515" cy="60515"/>
                <a:chOff x="7194890" y="617304"/>
                <a:chExt cx="60515" cy="60515"/>
              </a:xfrm>
            </p:grpSpPr>
            <p:sp>
              <p:nvSpPr>
                <p:cNvPr id="1481" name="Google Shape;1481;p4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83" name="Google Shape;1483;p4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86" name="Google Shape;1486;p49"/>
          <p:cNvGrpSpPr/>
          <p:nvPr/>
        </p:nvGrpSpPr>
        <p:grpSpPr>
          <a:xfrm>
            <a:off x="8102077" y="3810558"/>
            <a:ext cx="996905" cy="1332933"/>
            <a:chOff x="5842915" y="2452969"/>
            <a:chExt cx="273687" cy="365919"/>
          </a:xfrm>
        </p:grpSpPr>
        <p:sp>
          <p:nvSpPr>
            <p:cNvPr id="1487" name="Google Shape;1487;p49"/>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88" name="Google Shape;1488;p49"/>
            <p:cNvGrpSpPr/>
            <p:nvPr/>
          </p:nvGrpSpPr>
          <p:grpSpPr>
            <a:xfrm>
              <a:off x="5872488" y="2483168"/>
              <a:ext cx="225985" cy="307482"/>
              <a:chOff x="5872488" y="2483168"/>
              <a:chExt cx="225985" cy="307482"/>
            </a:xfrm>
          </p:grpSpPr>
          <p:grpSp>
            <p:nvGrpSpPr>
              <p:cNvPr id="1489" name="Google Shape;1489;p49"/>
              <p:cNvGrpSpPr/>
              <p:nvPr/>
            </p:nvGrpSpPr>
            <p:grpSpPr>
              <a:xfrm>
                <a:off x="5992547" y="2637354"/>
                <a:ext cx="105926" cy="94950"/>
                <a:chOff x="5992547" y="2637354"/>
                <a:chExt cx="105926" cy="94950"/>
              </a:xfrm>
            </p:grpSpPr>
            <p:sp>
              <p:nvSpPr>
                <p:cNvPr id="1490" name="Google Shape;1490;p49"/>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9"/>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92" name="Google Shape;1492;p49"/>
              <p:cNvGrpSpPr/>
              <p:nvPr/>
            </p:nvGrpSpPr>
            <p:grpSpPr>
              <a:xfrm>
                <a:off x="5908056" y="2695700"/>
                <a:ext cx="105926" cy="94950"/>
                <a:chOff x="5908056" y="2695700"/>
                <a:chExt cx="105926" cy="94950"/>
              </a:xfrm>
            </p:grpSpPr>
            <p:sp>
              <p:nvSpPr>
                <p:cNvPr id="1493" name="Google Shape;1493;p49"/>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9"/>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5" name="Google Shape;1495;p49"/>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6" name="Google Shape;1496;p49"/>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9"/>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498" name="Google Shape;1498;p49"/>
          <p:cNvSpPr txBox="1"/>
          <p:nvPr>
            <p:ph type="title"/>
          </p:nvPr>
        </p:nvSpPr>
        <p:spPr>
          <a:xfrm>
            <a:off x="865800" y="619200"/>
            <a:ext cx="3161400" cy="121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GPT-4 Vision</a:t>
            </a:r>
            <a:endParaRPr/>
          </a:p>
          <a:p>
            <a:pPr indent="0" lvl="0" marL="0" rtl="0" algn="l">
              <a:spcBef>
                <a:spcPts val="0"/>
              </a:spcBef>
              <a:spcAft>
                <a:spcPts val="0"/>
              </a:spcAft>
              <a:buNone/>
            </a:pPr>
            <a:r>
              <a:rPr lang="en"/>
              <a:t>preview</a:t>
            </a:r>
            <a:endParaRPr/>
          </a:p>
        </p:txBody>
      </p:sp>
      <p:sp>
        <p:nvSpPr>
          <p:cNvPr id="1499" name="Google Shape;1499;p49"/>
          <p:cNvSpPr txBox="1"/>
          <p:nvPr>
            <p:ph idx="1" type="subTitle"/>
          </p:nvPr>
        </p:nvSpPr>
        <p:spPr>
          <a:xfrm>
            <a:off x="937143" y="1794750"/>
            <a:ext cx="2682900" cy="111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are passed through the model via url or the base64 encoded image</a:t>
            </a:r>
            <a:endParaRPr/>
          </a:p>
        </p:txBody>
      </p:sp>
      <p:pic>
        <p:nvPicPr>
          <p:cNvPr id="1500" name="Google Shape;1500;p49"/>
          <p:cNvPicPr preferRelativeResize="0"/>
          <p:nvPr/>
        </p:nvPicPr>
        <p:blipFill>
          <a:blip r:embed="rId4">
            <a:alphaModFix/>
          </a:blip>
          <a:stretch>
            <a:fillRect/>
          </a:stretch>
        </p:blipFill>
        <p:spPr>
          <a:xfrm>
            <a:off x="4237475" y="771600"/>
            <a:ext cx="4782075" cy="3552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4" name="Shape 1504"/>
        <p:cNvGrpSpPr/>
        <p:nvPr/>
      </p:nvGrpSpPr>
      <p:grpSpPr>
        <a:xfrm>
          <a:off x="0" y="0"/>
          <a:ext cx="0" cy="0"/>
          <a:chOff x="0" y="0"/>
          <a:chExt cx="0" cy="0"/>
        </a:xfrm>
      </p:grpSpPr>
      <p:sp>
        <p:nvSpPr>
          <p:cNvPr id="1505" name="Google Shape;1505;p50"/>
          <p:cNvSpPr txBox="1"/>
          <p:nvPr>
            <p:ph type="title"/>
          </p:nvPr>
        </p:nvSpPr>
        <p:spPr>
          <a:xfrm>
            <a:off x="716328" y="1746900"/>
            <a:ext cx="68232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sp>
        <p:nvSpPr>
          <p:cNvPr id="1506" name="Google Shape;1506;p50"/>
          <p:cNvSpPr txBox="1"/>
          <p:nvPr>
            <p:ph idx="2" type="title"/>
          </p:nvPr>
        </p:nvSpPr>
        <p:spPr>
          <a:xfrm>
            <a:off x="829072" y="69188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03</a:t>
            </a:r>
            <a:endParaRPr/>
          </a:p>
        </p:txBody>
      </p:sp>
      <p:sp>
        <p:nvSpPr>
          <p:cNvPr id="1507" name="Google Shape;1507;p50"/>
          <p:cNvSpPr txBox="1"/>
          <p:nvPr>
            <p:ph idx="1" type="subTitle"/>
          </p:nvPr>
        </p:nvSpPr>
        <p:spPr>
          <a:xfrm>
            <a:off x="792516" y="2619166"/>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GPT Open Ai Model</a:t>
            </a:r>
            <a:endParaRPr/>
          </a:p>
        </p:txBody>
      </p:sp>
      <p:sp>
        <p:nvSpPr>
          <p:cNvPr id="1508" name="Google Shape;1508;p50"/>
          <p:cNvSpPr/>
          <p:nvPr/>
        </p:nvSpPr>
        <p:spPr>
          <a:xfrm>
            <a:off x="6306527" y="21036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9" name="Google Shape;1509;p50"/>
          <p:cNvGrpSpPr/>
          <p:nvPr/>
        </p:nvGrpSpPr>
        <p:grpSpPr>
          <a:xfrm>
            <a:off x="5139390" y="1947531"/>
            <a:ext cx="3590077" cy="3226563"/>
            <a:chOff x="3087436" y="4217562"/>
            <a:chExt cx="2028636" cy="1823226"/>
          </a:xfrm>
        </p:grpSpPr>
        <p:sp>
          <p:nvSpPr>
            <p:cNvPr id="1510" name="Google Shape;1510;p50"/>
            <p:cNvSpPr/>
            <p:nvPr/>
          </p:nvSpPr>
          <p:spPr>
            <a:xfrm>
              <a:off x="3087436" y="4217562"/>
              <a:ext cx="2028636" cy="1823226"/>
            </a:xfrm>
            <a:custGeom>
              <a:rect b="b" l="l" r="r" t="t"/>
              <a:pathLst>
                <a:path extrusionOk="0" h="1823226" w="2028636">
                  <a:moveTo>
                    <a:pt x="2027166" y="913080"/>
                  </a:moveTo>
                  <a:lnTo>
                    <a:pt x="1960590" y="316589"/>
                  </a:lnTo>
                  <a:cubicBezTo>
                    <a:pt x="1959874" y="310149"/>
                    <a:pt x="1956559" y="304257"/>
                    <a:pt x="1951406" y="300297"/>
                  </a:cubicBezTo>
                  <a:cubicBezTo>
                    <a:pt x="1947208" y="297077"/>
                    <a:pt x="1942103" y="295359"/>
                    <a:pt x="1936879" y="295359"/>
                  </a:cubicBezTo>
                  <a:cubicBezTo>
                    <a:pt x="1935686" y="295359"/>
                    <a:pt x="1934494" y="295455"/>
                    <a:pt x="1933301" y="295622"/>
                  </a:cubicBezTo>
                  <a:lnTo>
                    <a:pt x="1919585" y="297721"/>
                  </a:lnTo>
                  <a:lnTo>
                    <a:pt x="1945466" y="255237"/>
                  </a:lnTo>
                  <a:cubicBezTo>
                    <a:pt x="1947065" y="252637"/>
                    <a:pt x="1948114" y="249751"/>
                    <a:pt x="1948615" y="246745"/>
                  </a:cubicBezTo>
                  <a:lnTo>
                    <a:pt x="1965981" y="142503"/>
                  </a:lnTo>
                  <a:cubicBezTo>
                    <a:pt x="1966410" y="139856"/>
                    <a:pt x="1966625" y="137136"/>
                    <a:pt x="1966625" y="134465"/>
                  </a:cubicBezTo>
                  <a:lnTo>
                    <a:pt x="1966720" y="53910"/>
                  </a:lnTo>
                  <a:cubicBezTo>
                    <a:pt x="1966744" y="31153"/>
                    <a:pt x="1949689" y="12404"/>
                    <a:pt x="1927051" y="10305"/>
                  </a:cubicBezTo>
                  <a:cubicBezTo>
                    <a:pt x="1925692" y="10186"/>
                    <a:pt x="1924308" y="10114"/>
                    <a:pt x="1922949" y="10114"/>
                  </a:cubicBezTo>
                  <a:cubicBezTo>
                    <a:pt x="1918154" y="10114"/>
                    <a:pt x="1913455" y="10901"/>
                    <a:pt x="1908970" y="12428"/>
                  </a:cubicBezTo>
                  <a:cubicBezTo>
                    <a:pt x="1905297" y="11020"/>
                    <a:pt x="1901385" y="10114"/>
                    <a:pt x="1897377" y="9733"/>
                  </a:cubicBezTo>
                  <a:cubicBezTo>
                    <a:pt x="1896805" y="9685"/>
                    <a:pt x="1896232" y="9637"/>
                    <a:pt x="1895660" y="9613"/>
                  </a:cubicBezTo>
                  <a:cubicBezTo>
                    <a:pt x="1888265" y="3650"/>
                    <a:pt x="1878986" y="191"/>
                    <a:pt x="1869110" y="0"/>
                  </a:cubicBezTo>
                  <a:lnTo>
                    <a:pt x="1868251" y="0"/>
                  </a:lnTo>
                  <a:cubicBezTo>
                    <a:pt x="1856324" y="0"/>
                    <a:pt x="1845185" y="4699"/>
                    <a:pt x="1836860" y="13263"/>
                  </a:cubicBezTo>
                  <a:cubicBezTo>
                    <a:pt x="1828558" y="21826"/>
                    <a:pt x="1824169" y="33109"/>
                    <a:pt x="1824527" y="45036"/>
                  </a:cubicBezTo>
                  <a:lnTo>
                    <a:pt x="1824814" y="54554"/>
                  </a:lnTo>
                  <a:cubicBezTo>
                    <a:pt x="1813889" y="62116"/>
                    <a:pt x="1806541" y="74496"/>
                    <a:pt x="1805921" y="88641"/>
                  </a:cubicBezTo>
                  <a:lnTo>
                    <a:pt x="1804418" y="122967"/>
                  </a:lnTo>
                  <a:cubicBezTo>
                    <a:pt x="1785359" y="124303"/>
                    <a:pt x="1769473" y="138997"/>
                    <a:pt x="1766872" y="158175"/>
                  </a:cubicBezTo>
                  <a:lnTo>
                    <a:pt x="1759406" y="213493"/>
                  </a:lnTo>
                  <a:lnTo>
                    <a:pt x="1718664" y="244455"/>
                  </a:lnTo>
                  <a:cubicBezTo>
                    <a:pt x="1699509" y="259006"/>
                    <a:pt x="1688274" y="281142"/>
                    <a:pt x="1687797" y="305187"/>
                  </a:cubicBezTo>
                  <a:lnTo>
                    <a:pt x="1687248" y="333072"/>
                  </a:lnTo>
                  <a:lnTo>
                    <a:pt x="1679448" y="334265"/>
                  </a:lnTo>
                  <a:cubicBezTo>
                    <a:pt x="1667330" y="336102"/>
                    <a:pt x="1658599" y="346836"/>
                    <a:pt x="1659220" y="359073"/>
                  </a:cubicBezTo>
                  <a:lnTo>
                    <a:pt x="1661629" y="406232"/>
                  </a:lnTo>
                  <a:cubicBezTo>
                    <a:pt x="1661629" y="406900"/>
                    <a:pt x="1661677" y="407568"/>
                    <a:pt x="1661724" y="408236"/>
                  </a:cubicBezTo>
                  <a:lnTo>
                    <a:pt x="1680855" y="782003"/>
                  </a:lnTo>
                  <a:lnTo>
                    <a:pt x="1480864" y="819501"/>
                  </a:lnTo>
                  <a:lnTo>
                    <a:pt x="1293515" y="837821"/>
                  </a:lnTo>
                  <a:cubicBezTo>
                    <a:pt x="1339005" y="810604"/>
                    <a:pt x="1385544" y="760081"/>
                    <a:pt x="1389265" y="667027"/>
                  </a:cubicBezTo>
                  <a:cubicBezTo>
                    <a:pt x="1389909" y="651093"/>
                    <a:pt x="1389050" y="635755"/>
                    <a:pt x="1386712" y="621084"/>
                  </a:cubicBezTo>
                  <a:cubicBezTo>
                    <a:pt x="1389074" y="621228"/>
                    <a:pt x="1391459" y="621275"/>
                    <a:pt x="1393845" y="621275"/>
                  </a:cubicBezTo>
                  <a:cubicBezTo>
                    <a:pt x="1450713" y="621275"/>
                    <a:pt x="1504408" y="583682"/>
                    <a:pt x="1521583" y="531895"/>
                  </a:cubicBezTo>
                  <a:cubicBezTo>
                    <a:pt x="1532174" y="500932"/>
                    <a:pt x="1528643" y="467036"/>
                    <a:pt x="1512232" y="441393"/>
                  </a:cubicBezTo>
                  <a:cubicBezTo>
                    <a:pt x="1495963" y="415416"/>
                    <a:pt x="1466742" y="397740"/>
                    <a:pt x="1434253" y="394115"/>
                  </a:cubicBezTo>
                  <a:cubicBezTo>
                    <a:pt x="1429507" y="393542"/>
                    <a:pt x="1424664" y="393279"/>
                    <a:pt x="1419846" y="393279"/>
                  </a:cubicBezTo>
                  <a:cubicBezTo>
                    <a:pt x="1364624" y="393279"/>
                    <a:pt x="1311048" y="431017"/>
                    <a:pt x="1292513" y="482851"/>
                  </a:cubicBezTo>
                  <a:cubicBezTo>
                    <a:pt x="1292108" y="483948"/>
                    <a:pt x="1291726" y="485070"/>
                    <a:pt x="1291345" y="486167"/>
                  </a:cubicBezTo>
                  <a:cubicBezTo>
                    <a:pt x="1259476" y="468873"/>
                    <a:pt x="1222001" y="459331"/>
                    <a:pt x="1183954" y="459331"/>
                  </a:cubicBezTo>
                  <a:cubicBezTo>
                    <a:pt x="1153230" y="459331"/>
                    <a:pt x="1124582" y="465533"/>
                    <a:pt x="1101086" y="477293"/>
                  </a:cubicBezTo>
                  <a:cubicBezTo>
                    <a:pt x="1078472" y="488600"/>
                    <a:pt x="1060391" y="503604"/>
                    <a:pt x="1047248" y="521995"/>
                  </a:cubicBezTo>
                  <a:cubicBezTo>
                    <a:pt x="1042167" y="525645"/>
                    <a:pt x="1038517" y="531251"/>
                    <a:pt x="1037539" y="537906"/>
                  </a:cubicBezTo>
                  <a:cubicBezTo>
                    <a:pt x="1022511" y="567008"/>
                    <a:pt x="1021414" y="596157"/>
                    <a:pt x="1022940" y="614692"/>
                  </a:cubicBezTo>
                  <a:cubicBezTo>
                    <a:pt x="1020364" y="617554"/>
                    <a:pt x="1018456" y="621060"/>
                    <a:pt x="1017502" y="625020"/>
                  </a:cubicBezTo>
                  <a:lnTo>
                    <a:pt x="1017382" y="625569"/>
                  </a:lnTo>
                  <a:cubicBezTo>
                    <a:pt x="1015522" y="633250"/>
                    <a:pt x="1017621" y="641026"/>
                    <a:pt x="1022416" y="646680"/>
                  </a:cubicBezTo>
                  <a:lnTo>
                    <a:pt x="1015736" y="694698"/>
                  </a:lnTo>
                  <a:cubicBezTo>
                    <a:pt x="1004072" y="778425"/>
                    <a:pt x="995651" y="838918"/>
                    <a:pt x="1079522" y="850607"/>
                  </a:cubicBezTo>
                  <a:cubicBezTo>
                    <a:pt x="1079832" y="850654"/>
                    <a:pt x="1080166" y="850702"/>
                    <a:pt x="1080476" y="850726"/>
                  </a:cubicBezTo>
                  <a:lnTo>
                    <a:pt x="1078043" y="873554"/>
                  </a:lnTo>
                  <a:lnTo>
                    <a:pt x="1049084" y="887556"/>
                  </a:lnTo>
                  <a:lnTo>
                    <a:pt x="988734" y="913557"/>
                  </a:lnTo>
                  <a:cubicBezTo>
                    <a:pt x="987231" y="914034"/>
                    <a:pt x="985800" y="914655"/>
                    <a:pt x="984464" y="915394"/>
                  </a:cubicBezTo>
                  <a:lnTo>
                    <a:pt x="841484" y="976961"/>
                  </a:lnTo>
                  <a:lnTo>
                    <a:pt x="654183" y="1059162"/>
                  </a:lnTo>
                  <a:lnTo>
                    <a:pt x="459249" y="739614"/>
                  </a:lnTo>
                  <a:cubicBezTo>
                    <a:pt x="458938" y="739042"/>
                    <a:pt x="458604" y="738493"/>
                    <a:pt x="458247" y="737945"/>
                  </a:cubicBezTo>
                  <a:lnTo>
                    <a:pt x="433653" y="697608"/>
                  </a:lnTo>
                  <a:cubicBezTo>
                    <a:pt x="429193" y="690285"/>
                    <a:pt x="421369" y="686182"/>
                    <a:pt x="413282" y="686182"/>
                  </a:cubicBezTo>
                  <a:cubicBezTo>
                    <a:pt x="409799" y="686182"/>
                    <a:pt x="406293" y="686945"/>
                    <a:pt x="402977" y="688543"/>
                  </a:cubicBezTo>
                  <a:lnTo>
                    <a:pt x="395869" y="691954"/>
                  </a:lnTo>
                  <a:lnTo>
                    <a:pt x="379696" y="669221"/>
                  </a:lnTo>
                  <a:cubicBezTo>
                    <a:pt x="365765" y="649614"/>
                    <a:pt x="343986" y="637687"/>
                    <a:pt x="319965" y="636446"/>
                  </a:cubicBezTo>
                  <a:lnTo>
                    <a:pt x="268847" y="633846"/>
                  </a:lnTo>
                  <a:lnTo>
                    <a:pt x="231491" y="592364"/>
                  </a:lnTo>
                  <a:cubicBezTo>
                    <a:pt x="223763" y="583801"/>
                    <a:pt x="212742" y="578887"/>
                    <a:pt x="201197" y="578887"/>
                  </a:cubicBezTo>
                  <a:cubicBezTo>
                    <a:pt x="193897" y="578887"/>
                    <a:pt x="186861" y="580795"/>
                    <a:pt x="180635" y="584445"/>
                  </a:cubicBezTo>
                  <a:lnTo>
                    <a:pt x="160049" y="556941"/>
                  </a:lnTo>
                  <a:cubicBezTo>
                    <a:pt x="151867" y="546016"/>
                    <a:pt x="138866" y="539480"/>
                    <a:pt x="125222" y="539409"/>
                  </a:cubicBezTo>
                  <a:lnTo>
                    <a:pt x="120117" y="531418"/>
                  </a:lnTo>
                  <a:cubicBezTo>
                    <a:pt x="112031" y="518775"/>
                    <a:pt x="98243" y="511237"/>
                    <a:pt x="83239" y="511237"/>
                  </a:cubicBezTo>
                  <a:cubicBezTo>
                    <a:pt x="74127" y="511237"/>
                    <a:pt x="65349" y="514028"/>
                    <a:pt x="57906" y="519348"/>
                  </a:cubicBezTo>
                  <a:cubicBezTo>
                    <a:pt x="49868" y="525072"/>
                    <a:pt x="44167" y="533159"/>
                    <a:pt x="41399" y="542271"/>
                  </a:cubicBezTo>
                  <a:cubicBezTo>
                    <a:pt x="40946" y="542629"/>
                    <a:pt x="40493" y="542987"/>
                    <a:pt x="40064" y="543345"/>
                  </a:cubicBezTo>
                  <a:cubicBezTo>
                    <a:pt x="36963" y="545921"/>
                    <a:pt x="34267" y="548855"/>
                    <a:pt x="32025" y="552099"/>
                  </a:cubicBezTo>
                  <a:cubicBezTo>
                    <a:pt x="26157" y="553745"/>
                    <a:pt x="20646" y="556607"/>
                    <a:pt x="15900" y="560543"/>
                  </a:cubicBezTo>
                  <a:cubicBezTo>
                    <a:pt x="-1609" y="575046"/>
                    <a:pt x="-5140" y="600165"/>
                    <a:pt x="7718" y="618938"/>
                  </a:cubicBezTo>
                  <a:lnTo>
                    <a:pt x="53207" y="685418"/>
                  </a:lnTo>
                  <a:cubicBezTo>
                    <a:pt x="54734" y="687637"/>
                    <a:pt x="56451" y="689760"/>
                    <a:pt x="58360" y="691764"/>
                  </a:cubicBezTo>
                  <a:lnTo>
                    <a:pt x="131376" y="767977"/>
                  </a:lnTo>
                  <a:cubicBezTo>
                    <a:pt x="133476" y="770171"/>
                    <a:pt x="136004" y="771960"/>
                    <a:pt x="138771" y="773201"/>
                  </a:cubicBezTo>
                  <a:lnTo>
                    <a:pt x="184094" y="793692"/>
                  </a:lnTo>
                  <a:lnTo>
                    <a:pt x="171594" y="799703"/>
                  </a:lnTo>
                  <a:cubicBezTo>
                    <a:pt x="165750" y="802517"/>
                    <a:pt x="161289" y="807598"/>
                    <a:pt x="159262" y="813752"/>
                  </a:cubicBezTo>
                  <a:cubicBezTo>
                    <a:pt x="157234" y="819907"/>
                    <a:pt x="157806" y="826657"/>
                    <a:pt x="160860" y="832383"/>
                  </a:cubicBezTo>
                  <a:lnTo>
                    <a:pt x="442098" y="1362607"/>
                  </a:lnTo>
                  <a:cubicBezTo>
                    <a:pt x="481504" y="1436912"/>
                    <a:pt x="558218" y="1483070"/>
                    <a:pt x="642303" y="1483070"/>
                  </a:cubicBezTo>
                  <a:cubicBezTo>
                    <a:pt x="664678" y="1483070"/>
                    <a:pt x="686934" y="1479730"/>
                    <a:pt x="708450" y="1473170"/>
                  </a:cubicBezTo>
                  <a:lnTo>
                    <a:pt x="913594" y="1410577"/>
                  </a:lnTo>
                  <a:lnTo>
                    <a:pt x="996653" y="1804286"/>
                  </a:lnTo>
                  <a:cubicBezTo>
                    <a:pt x="998991" y="1815307"/>
                    <a:pt x="1008723" y="1823226"/>
                    <a:pt x="1019982" y="1823226"/>
                  </a:cubicBezTo>
                  <a:lnTo>
                    <a:pt x="1876004" y="1823226"/>
                  </a:lnTo>
                  <a:cubicBezTo>
                    <a:pt x="1883947" y="1823226"/>
                    <a:pt x="1891390" y="1819267"/>
                    <a:pt x="1895803" y="1812659"/>
                  </a:cubicBezTo>
                  <a:cubicBezTo>
                    <a:pt x="1900240" y="1806051"/>
                    <a:pt x="1901074" y="1797679"/>
                    <a:pt x="1898069" y="1790332"/>
                  </a:cubicBezTo>
                  <a:lnTo>
                    <a:pt x="1663943" y="1218768"/>
                  </a:lnTo>
                  <a:lnTo>
                    <a:pt x="1869563" y="1154554"/>
                  </a:lnTo>
                  <a:cubicBezTo>
                    <a:pt x="1972946" y="1122279"/>
                    <a:pt x="2039236" y="1020733"/>
                    <a:pt x="2027238" y="913104"/>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1" name="Google Shape;1511;p50"/>
            <p:cNvGrpSpPr/>
            <p:nvPr/>
          </p:nvGrpSpPr>
          <p:grpSpPr>
            <a:xfrm>
              <a:off x="3131753" y="4240745"/>
              <a:ext cx="1980845" cy="1775498"/>
              <a:chOff x="3131753" y="4240745"/>
              <a:chExt cx="1980845" cy="1775498"/>
            </a:xfrm>
          </p:grpSpPr>
          <p:grpSp>
            <p:nvGrpSpPr>
              <p:cNvPr id="1512" name="Google Shape;1512;p50"/>
              <p:cNvGrpSpPr/>
              <p:nvPr/>
            </p:nvGrpSpPr>
            <p:grpSpPr>
              <a:xfrm>
                <a:off x="3131753" y="4752010"/>
                <a:ext cx="370825" cy="258766"/>
                <a:chOff x="3131753" y="4752010"/>
                <a:chExt cx="370825" cy="258766"/>
              </a:xfrm>
            </p:grpSpPr>
            <p:sp>
              <p:nvSpPr>
                <p:cNvPr id="1513" name="Google Shape;1513;p50"/>
                <p:cNvSpPr/>
                <p:nvPr/>
              </p:nvSpPr>
              <p:spPr>
                <a:xfrm>
                  <a:off x="3212999" y="4780170"/>
                  <a:ext cx="169379" cy="177149"/>
                </a:xfrm>
                <a:custGeom>
                  <a:rect b="b" l="l" r="r" t="t"/>
                  <a:pathLst>
                    <a:path extrusionOk="0" h="177149" w="169379">
                      <a:moveTo>
                        <a:pt x="169356" y="141655"/>
                      </a:moveTo>
                      <a:lnTo>
                        <a:pt x="91425" y="82330"/>
                      </a:lnTo>
                      <a:lnTo>
                        <a:pt x="35797" y="7978"/>
                      </a:lnTo>
                      <a:cubicBezTo>
                        <a:pt x="28975" y="-1134"/>
                        <a:pt x="15951" y="-2685"/>
                        <a:pt x="7196" y="4591"/>
                      </a:cubicBezTo>
                      <a:lnTo>
                        <a:pt x="7196" y="4591"/>
                      </a:lnTo>
                      <a:cubicBezTo>
                        <a:pt x="-723" y="11150"/>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50"/>
                <p:cNvSpPr/>
                <p:nvPr/>
              </p:nvSpPr>
              <p:spPr>
                <a:xfrm>
                  <a:off x="3155940" y="4774015"/>
                  <a:ext cx="169379" cy="177150"/>
                </a:xfrm>
                <a:custGeom>
                  <a:rect b="b" l="l" r="r" t="t"/>
                  <a:pathLst>
                    <a:path extrusionOk="0" h="177150" w="169379">
                      <a:moveTo>
                        <a:pt x="169355" y="141655"/>
                      </a:moveTo>
                      <a:lnTo>
                        <a:pt x="91425" y="82331"/>
                      </a:lnTo>
                      <a:lnTo>
                        <a:pt x="35797" y="7978"/>
                      </a:lnTo>
                      <a:cubicBezTo>
                        <a:pt x="28975" y="-1134"/>
                        <a:pt x="15951" y="-2685"/>
                        <a:pt x="7197" y="4591"/>
                      </a:cubicBezTo>
                      <a:lnTo>
                        <a:pt x="7197" y="4591"/>
                      </a:lnTo>
                      <a:cubicBezTo>
                        <a:pt x="-723" y="11151"/>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50"/>
                <p:cNvSpPr/>
                <p:nvPr/>
              </p:nvSpPr>
              <p:spPr>
                <a:xfrm>
                  <a:off x="3256430" y="4819668"/>
                  <a:ext cx="246148" cy="191108"/>
                </a:xfrm>
                <a:custGeom>
                  <a:rect b="b" l="l" r="r" t="t"/>
                  <a:pathLst>
                    <a:path extrusionOk="0" h="191108" w="246148">
                      <a:moveTo>
                        <a:pt x="246149" y="128754"/>
                      </a:moveTo>
                      <a:lnTo>
                        <a:pt x="211680" y="80283"/>
                      </a:lnTo>
                      <a:cubicBezTo>
                        <a:pt x="202043" y="66758"/>
                        <a:pt x="186752" y="58361"/>
                        <a:pt x="170174" y="57526"/>
                      </a:cubicBezTo>
                      <a:lnTo>
                        <a:pt x="109179" y="54425"/>
                      </a:lnTo>
                      <a:lnTo>
                        <a:pt x="65193" y="5596"/>
                      </a:lnTo>
                      <a:cubicBezTo>
                        <a:pt x="59444" y="-796"/>
                        <a:pt x="49831" y="-1846"/>
                        <a:pt x="42818" y="3140"/>
                      </a:cubicBezTo>
                      <a:lnTo>
                        <a:pt x="42818" y="3140"/>
                      </a:lnTo>
                      <a:cubicBezTo>
                        <a:pt x="35757" y="8173"/>
                        <a:pt x="33634" y="17738"/>
                        <a:pt x="37928" y="25276"/>
                      </a:cubicBezTo>
                      <a:lnTo>
                        <a:pt x="68509" y="79114"/>
                      </a:lnTo>
                      <a:lnTo>
                        <a:pt x="0" y="148720"/>
                      </a:lnTo>
                      <a:lnTo>
                        <a:pt x="93770" y="191108"/>
                      </a:lnTo>
                      <a:lnTo>
                        <a:pt x="246149" y="128778"/>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6" name="Google Shape;1516;p50"/>
                <p:cNvSpPr/>
                <p:nvPr/>
              </p:nvSpPr>
              <p:spPr>
                <a:xfrm>
                  <a:off x="3171161" y="4752010"/>
                  <a:ext cx="153753" cy="186894"/>
                </a:xfrm>
                <a:custGeom>
                  <a:rect b="b" l="l" r="r" t="t"/>
                  <a:pathLst>
                    <a:path extrusionOk="0" h="186894" w="153753">
                      <a:moveTo>
                        <a:pt x="153753" y="146748"/>
                      </a:moveTo>
                      <a:lnTo>
                        <a:pt x="86676" y="87424"/>
                      </a:lnTo>
                      <a:lnTo>
                        <a:pt x="36654" y="9183"/>
                      </a:lnTo>
                      <a:cubicBezTo>
                        <a:pt x="30524" y="-407"/>
                        <a:pt x="17643" y="-2911"/>
                        <a:pt x="8364" y="3697"/>
                      </a:cubicBezTo>
                      <a:lnTo>
                        <a:pt x="8364" y="3697"/>
                      </a:lnTo>
                      <a:cubicBezTo>
                        <a:pt x="-9" y="9660"/>
                        <a:pt x="-2466" y="21014"/>
                        <a:pt x="2686" y="29888"/>
                      </a:cubicBezTo>
                      <a:lnTo>
                        <a:pt x="44240" y="101402"/>
                      </a:lnTo>
                      <a:lnTo>
                        <a:pt x="114227" y="186894"/>
                      </a:lnTo>
                      <a:lnTo>
                        <a:pt x="153705" y="146772"/>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50"/>
                <p:cNvSpPr/>
                <p:nvPr/>
              </p:nvSpPr>
              <p:spPr>
                <a:xfrm>
                  <a:off x="3131753" y="4791214"/>
                  <a:ext cx="169379" cy="177150"/>
                </a:xfrm>
                <a:custGeom>
                  <a:rect b="b" l="l" r="r" t="t"/>
                  <a:pathLst>
                    <a:path extrusionOk="0" h="177150" w="169379">
                      <a:moveTo>
                        <a:pt x="169356" y="141655"/>
                      </a:moveTo>
                      <a:lnTo>
                        <a:pt x="91425" y="82331"/>
                      </a:lnTo>
                      <a:lnTo>
                        <a:pt x="35797" y="7978"/>
                      </a:lnTo>
                      <a:cubicBezTo>
                        <a:pt x="28975" y="-1134"/>
                        <a:pt x="15951" y="-2685"/>
                        <a:pt x="7196" y="4591"/>
                      </a:cubicBezTo>
                      <a:lnTo>
                        <a:pt x="7196" y="4591"/>
                      </a:lnTo>
                      <a:cubicBezTo>
                        <a:pt x="-723" y="11151"/>
                        <a:pt x="-2321" y="22648"/>
                        <a:pt x="3475" y="31140"/>
                      </a:cubicBezTo>
                      <a:lnTo>
                        <a:pt x="48989" y="97621"/>
                      </a:lnTo>
                      <a:cubicBezTo>
                        <a:pt x="49800" y="98790"/>
                        <a:pt x="50682" y="99911"/>
                        <a:pt x="51660" y="100936"/>
                      </a:cubicBezTo>
                      <a:lnTo>
                        <a:pt x="124677" y="177150"/>
                      </a:lnTo>
                      <a:lnTo>
                        <a:pt x="169379" y="14165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8" name="Google Shape;1518;p50"/>
              <p:cNvSpPr/>
              <p:nvPr/>
            </p:nvSpPr>
            <p:spPr>
              <a:xfrm>
                <a:off x="4205959" y="5011659"/>
                <a:ext cx="117265" cy="216569"/>
              </a:xfrm>
              <a:custGeom>
                <a:rect b="b" l="l" r="r" t="t"/>
                <a:pathLst>
                  <a:path extrusionOk="0" h="216569" w="117265">
                    <a:moveTo>
                      <a:pt x="84419" y="0"/>
                    </a:moveTo>
                    <a:lnTo>
                      <a:pt x="117266" y="111016"/>
                    </a:lnTo>
                    <a:lnTo>
                      <a:pt x="84419" y="216570"/>
                    </a:lnTo>
                    <a:lnTo>
                      <a:pt x="0" y="115715"/>
                    </a:lnTo>
                    <a:lnTo>
                      <a:pt x="10949" y="13311"/>
                    </a:lnTo>
                    <a:lnTo>
                      <a:pt x="84419" y="0"/>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50"/>
              <p:cNvSpPr/>
              <p:nvPr/>
            </p:nvSpPr>
            <p:spPr>
              <a:xfrm>
                <a:off x="4214164" y="5011659"/>
                <a:ext cx="93554" cy="61485"/>
              </a:xfrm>
              <a:custGeom>
                <a:rect b="b" l="l" r="r" t="t"/>
                <a:pathLst>
                  <a:path extrusionOk="0" h="61485" w="93554">
                    <a:moveTo>
                      <a:pt x="1837" y="21874"/>
                    </a:moveTo>
                    <a:lnTo>
                      <a:pt x="0" y="39049"/>
                    </a:lnTo>
                    <a:cubicBezTo>
                      <a:pt x="0" y="39049"/>
                      <a:pt x="32704" y="71061"/>
                      <a:pt x="93555" y="58609"/>
                    </a:cubicBezTo>
                    <a:lnTo>
                      <a:pt x="76213" y="0"/>
                    </a:lnTo>
                    <a:lnTo>
                      <a:pt x="1813" y="2187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50"/>
              <p:cNvSpPr/>
              <p:nvPr/>
            </p:nvSpPr>
            <p:spPr>
              <a:xfrm>
                <a:off x="4140108" y="4758259"/>
                <a:ext cx="214365" cy="287117"/>
              </a:xfrm>
              <a:custGeom>
                <a:rect b="b" l="l" r="r" t="t"/>
                <a:pathLst>
                  <a:path extrusionOk="0" h="287117" w="214365">
                    <a:moveTo>
                      <a:pt x="28949" y="24"/>
                    </a:moveTo>
                    <a:lnTo>
                      <a:pt x="214365" y="25858"/>
                    </a:lnTo>
                    <a:cubicBezTo>
                      <a:pt x="214365" y="25858"/>
                      <a:pt x="198813" y="137447"/>
                      <a:pt x="189533" y="204046"/>
                    </a:cubicBezTo>
                    <a:cubicBezTo>
                      <a:pt x="180254" y="270646"/>
                      <a:pt x="107762" y="293570"/>
                      <a:pt x="50584" y="285603"/>
                    </a:cubicBezTo>
                    <a:cubicBezTo>
                      <a:pt x="-6593" y="277635"/>
                      <a:pt x="-5663" y="248414"/>
                      <a:pt x="7123" y="156601"/>
                    </a:cubicBezTo>
                    <a:cubicBezTo>
                      <a:pt x="19908" y="64811"/>
                      <a:pt x="28949" y="0"/>
                      <a:pt x="28949" y="0"/>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50"/>
              <p:cNvSpPr/>
              <p:nvPr/>
            </p:nvSpPr>
            <p:spPr>
              <a:xfrm rot="-2700000">
                <a:off x="4302275" y="4861414"/>
                <a:ext cx="104490" cy="104490"/>
              </a:xfrm>
              <a:custGeom>
                <a:rect b="b" l="l" r="r" t="t"/>
                <a:pathLst>
                  <a:path extrusionOk="0" h="104432" w="104432">
                    <a:moveTo>
                      <a:pt x="104433" y="52216"/>
                    </a:moveTo>
                    <a:cubicBezTo>
                      <a:pt x="104433" y="81054"/>
                      <a:pt x="81054" y="104432"/>
                      <a:pt x="52216" y="104432"/>
                    </a:cubicBezTo>
                    <a:cubicBezTo>
                      <a:pt x="23378" y="104432"/>
                      <a:pt x="0" y="81054"/>
                      <a:pt x="0" y="52216"/>
                    </a:cubicBezTo>
                    <a:cubicBezTo>
                      <a:pt x="0" y="23378"/>
                      <a:pt x="23378" y="0"/>
                      <a:pt x="52216" y="0"/>
                    </a:cubicBezTo>
                    <a:cubicBezTo>
                      <a:pt x="81054" y="0"/>
                      <a:pt x="104433" y="23378"/>
                      <a:pt x="104433" y="52216"/>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50"/>
              <p:cNvSpPr/>
              <p:nvPr/>
            </p:nvSpPr>
            <p:spPr>
              <a:xfrm>
                <a:off x="4166862" y="4852464"/>
                <a:ext cx="47779" cy="108661"/>
              </a:xfrm>
              <a:custGeom>
                <a:rect b="b" l="l" r="r" t="t"/>
                <a:pathLst>
                  <a:path extrusionOk="0" h="108661" w="47779">
                    <a:moveTo>
                      <a:pt x="24" y="21987"/>
                    </a:moveTo>
                    <a:cubicBezTo>
                      <a:pt x="3912" y="11372"/>
                      <a:pt x="12022" y="-2296"/>
                      <a:pt x="25476" y="328"/>
                    </a:cubicBezTo>
                    <a:cubicBezTo>
                      <a:pt x="29865" y="1354"/>
                      <a:pt x="33944" y="3834"/>
                      <a:pt x="36282" y="7675"/>
                    </a:cubicBezTo>
                    <a:cubicBezTo>
                      <a:pt x="45752" y="26853"/>
                      <a:pt x="29293" y="75754"/>
                      <a:pt x="23162" y="96531"/>
                    </a:cubicBezTo>
                    <a:cubicBezTo>
                      <a:pt x="22733" y="97843"/>
                      <a:pt x="21111" y="102804"/>
                      <a:pt x="20729" y="103926"/>
                    </a:cubicBezTo>
                    <a:cubicBezTo>
                      <a:pt x="20801" y="103281"/>
                      <a:pt x="20467" y="102995"/>
                      <a:pt x="20085" y="103138"/>
                    </a:cubicBezTo>
                    <a:cubicBezTo>
                      <a:pt x="20228" y="103138"/>
                      <a:pt x="22685" y="101421"/>
                      <a:pt x="22924" y="101325"/>
                    </a:cubicBezTo>
                    <a:cubicBezTo>
                      <a:pt x="30652" y="96125"/>
                      <a:pt x="39383" y="92643"/>
                      <a:pt x="47779" y="88611"/>
                    </a:cubicBezTo>
                    <a:cubicBezTo>
                      <a:pt x="40623" y="94598"/>
                      <a:pt x="33849" y="101087"/>
                      <a:pt x="25905" y="106001"/>
                    </a:cubicBezTo>
                    <a:cubicBezTo>
                      <a:pt x="25500" y="106239"/>
                      <a:pt x="23281" y="107718"/>
                      <a:pt x="22876" y="107933"/>
                    </a:cubicBezTo>
                    <a:cubicBezTo>
                      <a:pt x="18582" y="110438"/>
                      <a:pt x="13525" y="106048"/>
                      <a:pt x="15720" y="101421"/>
                    </a:cubicBezTo>
                    <a:cubicBezTo>
                      <a:pt x="21087" y="85272"/>
                      <a:pt x="25953" y="68813"/>
                      <a:pt x="29603" y="52234"/>
                    </a:cubicBezTo>
                    <a:cubicBezTo>
                      <a:pt x="31153" y="45054"/>
                      <a:pt x="32489" y="37850"/>
                      <a:pt x="33204" y="30622"/>
                    </a:cubicBezTo>
                    <a:cubicBezTo>
                      <a:pt x="33706" y="24134"/>
                      <a:pt x="34397" y="16119"/>
                      <a:pt x="31487" y="10466"/>
                    </a:cubicBezTo>
                    <a:cubicBezTo>
                      <a:pt x="21659" y="-2272"/>
                      <a:pt x="6679" y="12994"/>
                      <a:pt x="0" y="21963"/>
                    </a:cubicBezTo>
                    <a:lnTo>
                      <a:pt x="0" y="219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50"/>
              <p:cNvSpPr/>
              <p:nvPr/>
            </p:nvSpPr>
            <p:spPr>
              <a:xfrm>
                <a:off x="4154273" y="4700116"/>
                <a:ext cx="319298" cy="362567"/>
              </a:xfrm>
              <a:custGeom>
                <a:rect b="b" l="l" r="r" t="t"/>
                <a:pathLst>
                  <a:path extrusionOk="0" h="362567" w="319298">
                    <a:moveTo>
                      <a:pt x="319088" y="182875"/>
                    </a:moveTo>
                    <a:cubicBezTo>
                      <a:pt x="312385" y="350330"/>
                      <a:pt x="151109" y="362567"/>
                      <a:pt x="151109" y="362567"/>
                    </a:cubicBezTo>
                    <a:lnTo>
                      <a:pt x="139062" y="321848"/>
                    </a:lnTo>
                    <a:cubicBezTo>
                      <a:pt x="157883" y="308394"/>
                      <a:pt x="171647" y="288787"/>
                      <a:pt x="175368" y="262214"/>
                    </a:cubicBezTo>
                    <a:cubicBezTo>
                      <a:pt x="175487" y="261379"/>
                      <a:pt x="175607" y="260520"/>
                      <a:pt x="175726" y="259661"/>
                    </a:cubicBezTo>
                    <a:cubicBezTo>
                      <a:pt x="183025" y="263550"/>
                      <a:pt x="191350" y="265768"/>
                      <a:pt x="200200" y="265768"/>
                    </a:cubicBezTo>
                    <a:cubicBezTo>
                      <a:pt x="229063" y="265768"/>
                      <a:pt x="252440" y="242367"/>
                      <a:pt x="252440" y="213551"/>
                    </a:cubicBezTo>
                    <a:cubicBezTo>
                      <a:pt x="252440" y="184736"/>
                      <a:pt x="229039" y="161311"/>
                      <a:pt x="200200" y="161311"/>
                    </a:cubicBezTo>
                    <a:cubicBezTo>
                      <a:pt x="196455" y="161311"/>
                      <a:pt x="192805" y="161717"/>
                      <a:pt x="189299" y="162504"/>
                    </a:cubicBezTo>
                    <a:lnTo>
                      <a:pt x="189299" y="162504"/>
                    </a:lnTo>
                    <a:cubicBezTo>
                      <a:pt x="75372" y="179750"/>
                      <a:pt x="65449" y="85766"/>
                      <a:pt x="65449" y="85766"/>
                    </a:cubicBezTo>
                    <a:cubicBezTo>
                      <a:pt x="47869" y="132639"/>
                      <a:pt x="2737" y="144972"/>
                      <a:pt x="2737" y="144972"/>
                    </a:cubicBezTo>
                    <a:cubicBezTo>
                      <a:pt x="2737" y="144972"/>
                      <a:pt x="2737" y="144948"/>
                      <a:pt x="2713" y="144924"/>
                    </a:cubicBezTo>
                    <a:cubicBezTo>
                      <a:pt x="2236" y="143063"/>
                      <a:pt x="-7878" y="101486"/>
                      <a:pt x="14282" y="62222"/>
                    </a:cubicBezTo>
                    <a:cubicBezTo>
                      <a:pt x="14998" y="60958"/>
                      <a:pt x="15738" y="59670"/>
                      <a:pt x="16501" y="58430"/>
                    </a:cubicBezTo>
                    <a:cubicBezTo>
                      <a:pt x="26353" y="42567"/>
                      <a:pt x="41738" y="27300"/>
                      <a:pt x="65449" y="15445"/>
                    </a:cubicBezTo>
                    <a:cubicBezTo>
                      <a:pt x="150846" y="-27254"/>
                      <a:pt x="325815" y="15445"/>
                      <a:pt x="319112" y="1828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50"/>
              <p:cNvSpPr/>
              <p:nvPr/>
            </p:nvSpPr>
            <p:spPr>
              <a:xfrm rot="-1940363">
                <a:off x="4415287" y="4660026"/>
                <a:ext cx="200063" cy="129638"/>
              </a:xfrm>
              <a:custGeom>
                <a:rect b="b" l="l" r="r" t="t"/>
                <a:pathLst>
                  <a:path extrusionOk="0" h="129622" w="200038">
                    <a:moveTo>
                      <a:pt x="200039" y="64811"/>
                    </a:moveTo>
                    <a:cubicBezTo>
                      <a:pt x="200039" y="100605"/>
                      <a:pt x="155259" y="129622"/>
                      <a:pt x="100019" y="129622"/>
                    </a:cubicBezTo>
                    <a:cubicBezTo>
                      <a:pt x="44780" y="129622"/>
                      <a:pt x="0" y="100605"/>
                      <a:pt x="0" y="64811"/>
                    </a:cubicBezTo>
                    <a:cubicBezTo>
                      <a:pt x="0" y="29017"/>
                      <a:pt x="44780" y="0"/>
                      <a:pt x="100019" y="0"/>
                    </a:cubicBezTo>
                    <a:cubicBezTo>
                      <a:pt x="155259" y="0"/>
                      <a:pt x="200039" y="29017"/>
                      <a:pt x="200039" y="6481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5" name="Google Shape;1525;p50"/>
              <p:cNvSpPr/>
              <p:nvPr/>
            </p:nvSpPr>
            <p:spPr>
              <a:xfrm>
                <a:off x="4417408" y="4634035"/>
                <a:ext cx="194276" cy="180312"/>
              </a:xfrm>
              <a:custGeom>
                <a:rect b="b" l="l" r="r" t="t"/>
                <a:pathLst>
                  <a:path extrusionOk="0" h="180312" w="194276">
                    <a:moveTo>
                      <a:pt x="182545" y="36943"/>
                    </a:moveTo>
                    <a:cubicBezTo>
                      <a:pt x="195760" y="57600"/>
                      <a:pt x="197407" y="84149"/>
                      <a:pt x="189511" y="107168"/>
                    </a:cubicBezTo>
                    <a:cubicBezTo>
                      <a:pt x="173934" y="154328"/>
                      <a:pt x="122672" y="184765"/>
                      <a:pt x="73891" y="179780"/>
                    </a:cubicBezTo>
                    <a:cubicBezTo>
                      <a:pt x="19218" y="175104"/>
                      <a:pt x="-13605" y="125965"/>
                      <a:pt x="5454" y="73916"/>
                    </a:cubicBezTo>
                    <a:cubicBezTo>
                      <a:pt x="22104" y="27306"/>
                      <a:pt x="72627" y="-5183"/>
                      <a:pt x="121980" y="685"/>
                    </a:cubicBezTo>
                    <a:cubicBezTo>
                      <a:pt x="146168" y="3380"/>
                      <a:pt x="169521" y="16142"/>
                      <a:pt x="182569" y="36943"/>
                    </a:cubicBezTo>
                    <a:lnTo>
                      <a:pt x="182569" y="36943"/>
                    </a:lnTo>
                    <a:close/>
                    <a:moveTo>
                      <a:pt x="182068" y="37229"/>
                    </a:moveTo>
                    <a:cubicBezTo>
                      <a:pt x="169187" y="16738"/>
                      <a:pt x="145286" y="5431"/>
                      <a:pt x="121623" y="4310"/>
                    </a:cubicBezTo>
                    <a:cubicBezTo>
                      <a:pt x="74582" y="1877"/>
                      <a:pt x="27161" y="31576"/>
                      <a:pt x="10320" y="75705"/>
                    </a:cubicBezTo>
                    <a:cubicBezTo>
                      <a:pt x="-14416" y="142711"/>
                      <a:pt x="44193" y="193567"/>
                      <a:pt x="109338" y="174198"/>
                    </a:cubicBezTo>
                    <a:cubicBezTo>
                      <a:pt x="164393" y="159456"/>
                      <a:pt x="215201" y="92236"/>
                      <a:pt x="182068" y="37229"/>
                    </a:cubicBezTo>
                    <a:lnTo>
                      <a:pt x="182068" y="372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6" name="Google Shape;1526;p50"/>
              <p:cNvSpPr/>
              <p:nvPr/>
            </p:nvSpPr>
            <p:spPr>
              <a:xfrm>
                <a:off x="4148494" y="4785739"/>
                <a:ext cx="183460" cy="105253"/>
              </a:xfrm>
              <a:custGeom>
                <a:rect b="b" l="l" r="r" t="t"/>
                <a:pathLst>
                  <a:path extrusionOk="0" h="105253" w="183460">
                    <a:moveTo>
                      <a:pt x="96" y="61829"/>
                    </a:moveTo>
                    <a:cubicBezTo>
                      <a:pt x="17271" y="64906"/>
                      <a:pt x="35542" y="59969"/>
                      <a:pt x="47088" y="46444"/>
                    </a:cubicBezTo>
                    <a:cubicBezTo>
                      <a:pt x="58466" y="33443"/>
                      <a:pt x="66529" y="16936"/>
                      <a:pt x="70322" y="0"/>
                    </a:cubicBezTo>
                    <a:cubicBezTo>
                      <a:pt x="70322" y="0"/>
                      <a:pt x="72111" y="167"/>
                      <a:pt x="72111" y="167"/>
                    </a:cubicBezTo>
                    <a:cubicBezTo>
                      <a:pt x="71967" y="14885"/>
                      <a:pt x="74901" y="29698"/>
                      <a:pt x="79887" y="43462"/>
                    </a:cubicBezTo>
                    <a:cubicBezTo>
                      <a:pt x="97252" y="92744"/>
                      <a:pt x="134083" y="107223"/>
                      <a:pt x="183341" y="99518"/>
                    </a:cubicBezTo>
                    <a:cubicBezTo>
                      <a:pt x="183341" y="99518"/>
                      <a:pt x="183461" y="100067"/>
                      <a:pt x="183461" y="100067"/>
                    </a:cubicBezTo>
                    <a:cubicBezTo>
                      <a:pt x="176257" y="102095"/>
                      <a:pt x="168957" y="103884"/>
                      <a:pt x="161467" y="104623"/>
                    </a:cubicBezTo>
                    <a:cubicBezTo>
                      <a:pt x="95607" y="111756"/>
                      <a:pt x="70894" y="57178"/>
                      <a:pt x="70322" y="143"/>
                    </a:cubicBezTo>
                    <a:cubicBezTo>
                      <a:pt x="70322" y="143"/>
                      <a:pt x="72111" y="310"/>
                      <a:pt x="72111" y="310"/>
                    </a:cubicBezTo>
                    <a:cubicBezTo>
                      <a:pt x="70536" y="9208"/>
                      <a:pt x="68342" y="17962"/>
                      <a:pt x="65002" y="26430"/>
                    </a:cubicBezTo>
                    <a:cubicBezTo>
                      <a:pt x="58633" y="43342"/>
                      <a:pt x="45466" y="59754"/>
                      <a:pt x="27051" y="63976"/>
                    </a:cubicBezTo>
                    <a:cubicBezTo>
                      <a:pt x="17962" y="66314"/>
                      <a:pt x="8516" y="65097"/>
                      <a:pt x="0" y="62378"/>
                    </a:cubicBezTo>
                    <a:lnTo>
                      <a:pt x="119" y="61829"/>
                    </a:lnTo>
                    <a:lnTo>
                      <a:pt x="119" y="618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7" name="Google Shape;1527;p50"/>
              <p:cNvSpPr/>
              <p:nvPr/>
            </p:nvSpPr>
            <p:spPr>
              <a:xfrm>
                <a:off x="4305262" y="5058522"/>
                <a:ext cx="45274" cy="20500"/>
              </a:xfrm>
              <a:custGeom>
                <a:rect b="b" l="l" r="r" t="t"/>
                <a:pathLst>
                  <a:path extrusionOk="0" h="20500" w="45274">
                    <a:moveTo>
                      <a:pt x="24" y="3898"/>
                    </a:moveTo>
                    <a:cubicBezTo>
                      <a:pt x="15886" y="-4093"/>
                      <a:pt x="42269" y="-348"/>
                      <a:pt x="45275" y="20262"/>
                    </a:cubicBezTo>
                    <a:cubicBezTo>
                      <a:pt x="45275" y="20262"/>
                      <a:pt x="44774" y="20500"/>
                      <a:pt x="44774" y="20500"/>
                    </a:cubicBezTo>
                    <a:cubicBezTo>
                      <a:pt x="42913" y="19022"/>
                      <a:pt x="41577" y="17328"/>
                      <a:pt x="40003" y="15897"/>
                    </a:cubicBezTo>
                    <a:cubicBezTo>
                      <a:pt x="35423" y="11842"/>
                      <a:pt x="30986" y="7715"/>
                      <a:pt x="25309" y="5306"/>
                    </a:cubicBezTo>
                    <a:cubicBezTo>
                      <a:pt x="17485" y="2229"/>
                      <a:pt x="8420" y="2395"/>
                      <a:pt x="215" y="4375"/>
                    </a:cubicBezTo>
                    <a:lnTo>
                      <a:pt x="0" y="3850"/>
                    </a:lnTo>
                    <a:lnTo>
                      <a:pt x="0" y="385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8" name="Google Shape;1528;p50"/>
              <p:cNvSpPr/>
              <p:nvPr/>
            </p:nvSpPr>
            <p:spPr>
              <a:xfrm>
                <a:off x="4305262" y="5062396"/>
                <a:ext cx="32751" cy="34612"/>
              </a:xfrm>
              <a:custGeom>
                <a:rect b="b" l="l" r="r" t="t"/>
                <a:pathLst>
                  <a:path extrusionOk="0" h="34612" w="32751">
                    <a:moveTo>
                      <a:pt x="191" y="24"/>
                    </a:moveTo>
                    <a:cubicBezTo>
                      <a:pt x="8158" y="2242"/>
                      <a:pt x="14956" y="7395"/>
                      <a:pt x="20848" y="13072"/>
                    </a:cubicBezTo>
                    <a:cubicBezTo>
                      <a:pt x="27098" y="18654"/>
                      <a:pt x="31797" y="25834"/>
                      <a:pt x="32751" y="34373"/>
                    </a:cubicBezTo>
                    <a:cubicBezTo>
                      <a:pt x="32751" y="34373"/>
                      <a:pt x="32251" y="34612"/>
                      <a:pt x="32251" y="34612"/>
                    </a:cubicBezTo>
                    <a:cubicBezTo>
                      <a:pt x="30604" y="33204"/>
                      <a:pt x="29245" y="31702"/>
                      <a:pt x="27957" y="30151"/>
                    </a:cubicBezTo>
                    <a:cubicBezTo>
                      <a:pt x="21349" y="22900"/>
                      <a:pt x="17246" y="13764"/>
                      <a:pt x="9589" y="7395"/>
                    </a:cubicBezTo>
                    <a:cubicBezTo>
                      <a:pt x="6703" y="4747"/>
                      <a:pt x="3530" y="2314"/>
                      <a:pt x="0" y="525"/>
                    </a:cubicBezTo>
                    <a:lnTo>
                      <a:pt x="167" y="0"/>
                    </a:lnTo>
                    <a:lnTo>
                      <a:pt x="167" y="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9" name="Google Shape;1529;p50"/>
              <p:cNvSpPr/>
              <p:nvPr/>
            </p:nvSpPr>
            <p:spPr>
              <a:xfrm>
                <a:off x="4140122" y="5079786"/>
                <a:ext cx="613069" cy="936457"/>
              </a:xfrm>
              <a:custGeom>
                <a:rect b="b" l="l" r="r" t="t"/>
                <a:pathLst>
                  <a:path extrusionOk="0" h="936457" w="613069">
                    <a:moveTo>
                      <a:pt x="68103" y="26383"/>
                    </a:moveTo>
                    <a:lnTo>
                      <a:pt x="145580" y="120295"/>
                    </a:lnTo>
                    <a:lnTo>
                      <a:pt x="173776" y="17103"/>
                    </a:lnTo>
                    <a:lnTo>
                      <a:pt x="250347" y="0"/>
                    </a:lnTo>
                    <a:lnTo>
                      <a:pt x="613069" y="936457"/>
                    </a:lnTo>
                    <a:lnTo>
                      <a:pt x="303493" y="936457"/>
                    </a:lnTo>
                    <a:lnTo>
                      <a:pt x="0" y="59324"/>
                    </a:lnTo>
                    <a:lnTo>
                      <a:pt x="68103" y="2638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50"/>
              <p:cNvSpPr/>
              <p:nvPr/>
            </p:nvSpPr>
            <p:spPr>
              <a:xfrm>
                <a:off x="3958927" y="5126158"/>
                <a:ext cx="484687" cy="890085"/>
              </a:xfrm>
              <a:custGeom>
                <a:rect b="b" l="l" r="r" t="t"/>
                <a:pathLst>
                  <a:path extrusionOk="0" h="890085" w="484687">
                    <a:moveTo>
                      <a:pt x="207959" y="0"/>
                    </a:moveTo>
                    <a:lnTo>
                      <a:pt x="484688" y="890085"/>
                    </a:lnTo>
                    <a:lnTo>
                      <a:pt x="168862" y="890085"/>
                    </a:lnTo>
                    <a:lnTo>
                      <a:pt x="0" y="89548"/>
                    </a:lnTo>
                    <a:lnTo>
                      <a:pt x="20795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1" name="Google Shape;1531;p50"/>
              <p:cNvSpPr/>
              <p:nvPr/>
            </p:nvSpPr>
            <p:spPr>
              <a:xfrm>
                <a:off x="3289730" y="4926954"/>
                <a:ext cx="754928" cy="749158"/>
              </a:xfrm>
              <a:custGeom>
                <a:rect b="b" l="l" r="r" t="t"/>
                <a:pathLst>
                  <a:path extrusionOk="0" h="749158" w="754928">
                    <a:moveTo>
                      <a:pt x="669198" y="288752"/>
                    </a:moveTo>
                    <a:lnTo>
                      <a:pt x="462814" y="379325"/>
                    </a:lnTo>
                    <a:lnTo>
                      <a:pt x="231407" y="0"/>
                    </a:lnTo>
                    <a:lnTo>
                      <a:pt x="0" y="111159"/>
                    </a:lnTo>
                    <a:lnTo>
                      <a:pt x="281238" y="641384"/>
                    </a:lnTo>
                    <a:cubicBezTo>
                      <a:pt x="326751" y="727163"/>
                      <a:pt x="426675" y="768645"/>
                      <a:pt x="519538" y="740306"/>
                    </a:cubicBezTo>
                    <a:lnTo>
                      <a:pt x="754929" y="668482"/>
                    </a:lnTo>
                    <a:lnTo>
                      <a:pt x="669174" y="28880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2" name="Google Shape;1532;p50"/>
              <p:cNvSpPr/>
              <p:nvPr/>
            </p:nvSpPr>
            <p:spPr>
              <a:xfrm>
                <a:off x="3362746" y="4968102"/>
                <a:ext cx="183794" cy="94819"/>
              </a:xfrm>
              <a:custGeom>
                <a:rect b="b" l="l" r="r" t="t"/>
                <a:pathLst>
                  <a:path extrusionOk="0" h="94819" w="183794">
                    <a:moveTo>
                      <a:pt x="183794" y="501"/>
                    </a:moveTo>
                    <a:cubicBezTo>
                      <a:pt x="161181" y="12810"/>
                      <a:pt x="115644" y="37308"/>
                      <a:pt x="92911" y="49377"/>
                    </a:cubicBezTo>
                    <a:cubicBezTo>
                      <a:pt x="62807" y="65933"/>
                      <a:pt x="32084" y="81795"/>
                      <a:pt x="263" y="94819"/>
                    </a:cubicBezTo>
                    <a:cubicBezTo>
                      <a:pt x="263" y="94819"/>
                      <a:pt x="0" y="94318"/>
                      <a:pt x="0" y="94318"/>
                    </a:cubicBezTo>
                    <a:cubicBezTo>
                      <a:pt x="3626" y="91981"/>
                      <a:pt x="7347" y="89810"/>
                      <a:pt x="11020" y="87544"/>
                    </a:cubicBezTo>
                    <a:lnTo>
                      <a:pt x="22184" y="81056"/>
                    </a:lnTo>
                    <a:cubicBezTo>
                      <a:pt x="44488" y="68031"/>
                      <a:pt x="67650" y="56653"/>
                      <a:pt x="90884" y="45442"/>
                    </a:cubicBezTo>
                    <a:cubicBezTo>
                      <a:pt x="113879" y="34016"/>
                      <a:pt x="160418" y="11211"/>
                      <a:pt x="183532" y="0"/>
                    </a:cubicBezTo>
                    <a:cubicBezTo>
                      <a:pt x="183532" y="0"/>
                      <a:pt x="183794" y="501"/>
                      <a:pt x="183794" y="501"/>
                    </a:cubicBezTo>
                    <a:lnTo>
                      <a:pt x="183794" y="5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3" name="Google Shape;1533;p50"/>
              <p:cNvGrpSpPr/>
              <p:nvPr/>
            </p:nvGrpSpPr>
            <p:grpSpPr>
              <a:xfrm>
                <a:off x="4818432" y="4240745"/>
                <a:ext cx="232336" cy="341280"/>
                <a:chOff x="4818432" y="4240745"/>
                <a:chExt cx="232336" cy="341280"/>
              </a:xfrm>
            </p:grpSpPr>
            <p:sp>
              <p:nvSpPr>
                <p:cNvPr id="1534" name="Google Shape;1534;p50"/>
                <p:cNvSpPr/>
                <p:nvPr/>
              </p:nvSpPr>
              <p:spPr>
                <a:xfrm>
                  <a:off x="4902731" y="4287558"/>
                  <a:ext cx="74734" cy="208832"/>
                </a:xfrm>
                <a:custGeom>
                  <a:rect b="b" l="l" r="r" t="t"/>
                  <a:pathLst>
                    <a:path extrusionOk="0" h="208832" w="74734">
                      <a:moveTo>
                        <a:pt x="0" y="204729"/>
                      </a:moveTo>
                      <a:lnTo>
                        <a:pt x="30938" y="111794"/>
                      </a:lnTo>
                      <a:lnTo>
                        <a:pt x="34994" y="19027"/>
                      </a:lnTo>
                      <a:cubicBezTo>
                        <a:pt x="35495" y="7672"/>
                        <a:pt x="45394" y="-963"/>
                        <a:pt x="56701" y="86"/>
                      </a:cubicBezTo>
                      <a:lnTo>
                        <a:pt x="56701" y="86"/>
                      </a:lnTo>
                      <a:cubicBezTo>
                        <a:pt x="66934" y="1041"/>
                        <a:pt x="74758" y="9628"/>
                        <a:pt x="74734"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50"/>
                <p:cNvSpPr/>
                <p:nvPr/>
              </p:nvSpPr>
              <p:spPr>
                <a:xfrm>
                  <a:off x="4946408" y="4250323"/>
                  <a:ext cx="74734" cy="208832"/>
                </a:xfrm>
                <a:custGeom>
                  <a:rect b="b" l="l" r="r" t="t"/>
                  <a:pathLst>
                    <a:path extrusionOk="0" h="208832" w="74734">
                      <a:moveTo>
                        <a:pt x="0" y="204729"/>
                      </a:moveTo>
                      <a:lnTo>
                        <a:pt x="30939" y="111794"/>
                      </a:lnTo>
                      <a:lnTo>
                        <a:pt x="34994" y="19027"/>
                      </a:lnTo>
                      <a:cubicBezTo>
                        <a:pt x="35495" y="7672"/>
                        <a:pt x="45394" y="-963"/>
                        <a:pt x="56701" y="86"/>
                      </a:cubicBezTo>
                      <a:lnTo>
                        <a:pt x="56701" y="86"/>
                      </a:lnTo>
                      <a:cubicBezTo>
                        <a:pt x="66934" y="1041"/>
                        <a:pt x="74758" y="9628"/>
                        <a:pt x="74735"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50"/>
                <p:cNvSpPr/>
                <p:nvPr/>
              </p:nvSpPr>
              <p:spPr>
                <a:xfrm>
                  <a:off x="4818432" y="4363640"/>
                  <a:ext cx="214541" cy="218385"/>
                </a:xfrm>
                <a:custGeom>
                  <a:rect b="b" l="l" r="r" t="t"/>
                  <a:pathLst>
                    <a:path extrusionOk="0" h="218385" w="214541">
                      <a:moveTo>
                        <a:pt x="0" y="218386"/>
                      </a:moveTo>
                      <a:lnTo>
                        <a:pt x="1145" y="158918"/>
                      </a:lnTo>
                      <a:cubicBezTo>
                        <a:pt x="1455" y="142316"/>
                        <a:pt x="9374" y="126763"/>
                        <a:pt x="22590" y="116721"/>
                      </a:cubicBezTo>
                      <a:lnTo>
                        <a:pt x="71228" y="79771"/>
                      </a:lnTo>
                      <a:lnTo>
                        <a:pt x="80030" y="14650"/>
                      </a:lnTo>
                      <a:cubicBezTo>
                        <a:pt x="81175" y="6134"/>
                        <a:pt x="88522" y="-164"/>
                        <a:pt x="97109" y="3"/>
                      </a:cubicBezTo>
                      <a:lnTo>
                        <a:pt x="97109" y="3"/>
                      </a:lnTo>
                      <a:cubicBezTo>
                        <a:pt x="105792" y="170"/>
                        <a:pt x="112924" y="6873"/>
                        <a:pt x="113640" y="15532"/>
                      </a:cubicBezTo>
                      <a:lnTo>
                        <a:pt x="118721" y="77242"/>
                      </a:lnTo>
                      <a:lnTo>
                        <a:pt x="214542" y="96111"/>
                      </a:lnTo>
                      <a:lnTo>
                        <a:pt x="160990" y="183988"/>
                      </a:lnTo>
                      <a:lnTo>
                        <a:pt x="0" y="218386"/>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50"/>
                <p:cNvSpPr/>
                <p:nvPr/>
              </p:nvSpPr>
              <p:spPr>
                <a:xfrm>
                  <a:off x="4937176" y="4240745"/>
                  <a:ext cx="64858" cy="210991"/>
                </a:xfrm>
                <a:custGeom>
                  <a:rect b="b" l="l" r="r" t="t"/>
                  <a:pathLst>
                    <a:path extrusionOk="0" h="210991" w="64858">
                      <a:moveTo>
                        <a:pt x="0" y="200114"/>
                      </a:moveTo>
                      <a:lnTo>
                        <a:pt x="21946" y="113310"/>
                      </a:lnTo>
                      <a:lnTo>
                        <a:pt x="19155" y="20494"/>
                      </a:lnTo>
                      <a:cubicBezTo>
                        <a:pt x="18821" y="9140"/>
                        <a:pt x="28052" y="-211"/>
                        <a:pt x="39431" y="4"/>
                      </a:cubicBezTo>
                      <a:lnTo>
                        <a:pt x="39431" y="4"/>
                      </a:lnTo>
                      <a:cubicBezTo>
                        <a:pt x="49712" y="194"/>
                        <a:pt x="58132" y="8209"/>
                        <a:pt x="58872" y="18443"/>
                      </a:cubicBezTo>
                      <a:lnTo>
                        <a:pt x="64859" y="100929"/>
                      </a:lnTo>
                      <a:lnTo>
                        <a:pt x="55246" y="210991"/>
                      </a:lnTo>
                      <a:lnTo>
                        <a:pt x="24" y="200114"/>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8" name="Google Shape;1538;p50"/>
                <p:cNvSpPr/>
                <p:nvPr/>
              </p:nvSpPr>
              <p:spPr>
                <a:xfrm>
                  <a:off x="4976058" y="4250895"/>
                  <a:ext cx="74710" cy="208832"/>
                </a:xfrm>
                <a:custGeom>
                  <a:rect b="b" l="l" r="r" t="t"/>
                  <a:pathLst>
                    <a:path extrusionOk="0" h="208832" w="74710">
                      <a:moveTo>
                        <a:pt x="0" y="204729"/>
                      </a:moveTo>
                      <a:lnTo>
                        <a:pt x="30938" y="111794"/>
                      </a:lnTo>
                      <a:lnTo>
                        <a:pt x="34970" y="19027"/>
                      </a:lnTo>
                      <a:cubicBezTo>
                        <a:pt x="35471" y="7672"/>
                        <a:pt x="45370" y="-963"/>
                        <a:pt x="56677" y="86"/>
                      </a:cubicBezTo>
                      <a:lnTo>
                        <a:pt x="56677" y="86"/>
                      </a:lnTo>
                      <a:cubicBezTo>
                        <a:pt x="66910" y="1041"/>
                        <a:pt x="74734" y="9628"/>
                        <a:pt x="74710" y="19909"/>
                      </a:cubicBezTo>
                      <a:lnTo>
                        <a:pt x="74615" y="100464"/>
                      </a:lnTo>
                      <a:cubicBezTo>
                        <a:pt x="74615" y="101895"/>
                        <a:pt x="74496" y="103302"/>
                        <a:pt x="74281" y="104710"/>
                      </a:cubicBezTo>
                      <a:lnTo>
                        <a:pt x="56939" y="208832"/>
                      </a:lnTo>
                      <a:lnTo>
                        <a:pt x="0" y="20470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9" name="Google Shape;1539;p50"/>
              <p:cNvSpPr/>
              <p:nvPr/>
            </p:nvSpPr>
            <p:spPr>
              <a:xfrm>
                <a:off x="4592154" y="4536131"/>
                <a:ext cx="520444" cy="885886"/>
              </a:xfrm>
              <a:custGeom>
                <a:rect b="b" l="l" r="r" t="t"/>
                <a:pathLst>
                  <a:path extrusionOk="0" h="885886" w="520444">
                    <a:moveTo>
                      <a:pt x="0" y="523927"/>
                    </a:moveTo>
                    <a:lnTo>
                      <a:pt x="221531" y="482398"/>
                    </a:lnTo>
                    <a:lnTo>
                      <a:pt x="198822" y="38643"/>
                    </a:lnTo>
                    <a:lnTo>
                      <a:pt x="452604" y="0"/>
                    </a:lnTo>
                    <a:lnTo>
                      <a:pt x="519180" y="596491"/>
                    </a:lnTo>
                    <a:cubicBezTo>
                      <a:pt x="529962" y="693004"/>
                      <a:pt x="470805" y="783577"/>
                      <a:pt x="378108" y="812536"/>
                    </a:cubicBezTo>
                    <a:lnTo>
                      <a:pt x="143195" y="885887"/>
                    </a:lnTo>
                    <a:lnTo>
                      <a:pt x="0" y="5239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50"/>
              <p:cNvSpPr/>
              <p:nvPr/>
            </p:nvSpPr>
            <p:spPr>
              <a:xfrm>
                <a:off x="4793433" y="4597388"/>
                <a:ext cx="204833" cy="26119"/>
              </a:xfrm>
              <a:custGeom>
                <a:rect b="b" l="l" r="r" t="t"/>
                <a:pathLst>
                  <a:path extrusionOk="0" h="26119" w="204833">
                    <a:moveTo>
                      <a:pt x="0" y="25547"/>
                    </a:moveTo>
                    <a:cubicBezTo>
                      <a:pt x="25476" y="21755"/>
                      <a:pt x="76643" y="14384"/>
                      <a:pt x="102143" y="10853"/>
                    </a:cubicBezTo>
                    <a:cubicBezTo>
                      <a:pt x="136087" y="5653"/>
                      <a:pt x="170389" y="1288"/>
                      <a:pt x="204762" y="0"/>
                    </a:cubicBezTo>
                    <a:cubicBezTo>
                      <a:pt x="204762" y="0"/>
                      <a:pt x="204834" y="549"/>
                      <a:pt x="204834" y="549"/>
                    </a:cubicBezTo>
                    <a:cubicBezTo>
                      <a:pt x="200612" y="1503"/>
                      <a:pt x="196389" y="2266"/>
                      <a:pt x="192167" y="3125"/>
                    </a:cubicBezTo>
                    <a:lnTo>
                      <a:pt x="179453" y="5391"/>
                    </a:lnTo>
                    <a:cubicBezTo>
                      <a:pt x="154049" y="9947"/>
                      <a:pt x="128382" y="12690"/>
                      <a:pt x="102715" y="15266"/>
                    </a:cubicBezTo>
                    <a:cubicBezTo>
                      <a:pt x="77192" y="18105"/>
                      <a:pt x="25667" y="23544"/>
                      <a:pt x="96" y="26120"/>
                    </a:cubicBezTo>
                    <a:lnTo>
                      <a:pt x="24" y="25571"/>
                    </a:lnTo>
                    <a:lnTo>
                      <a:pt x="24" y="255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50"/>
              <p:cNvSpPr/>
              <p:nvPr/>
            </p:nvSpPr>
            <p:spPr>
              <a:xfrm>
                <a:off x="4101659" y="5153160"/>
                <a:ext cx="277264" cy="654479"/>
              </a:xfrm>
              <a:custGeom>
                <a:rect b="b" l="l" r="r" t="t"/>
                <a:pathLst>
                  <a:path extrusionOk="0" h="654479" w="277264">
                    <a:moveTo>
                      <a:pt x="2754" y="24"/>
                    </a:moveTo>
                    <a:cubicBezTo>
                      <a:pt x="4472" y="61161"/>
                      <a:pt x="5044" y="124136"/>
                      <a:pt x="4853" y="185297"/>
                    </a:cubicBezTo>
                    <a:cubicBezTo>
                      <a:pt x="4853" y="205883"/>
                      <a:pt x="4424" y="226469"/>
                      <a:pt x="4138" y="247055"/>
                    </a:cubicBezTo>
                    <a:lnTo>
                      <a:pt x="3040" y="245504"/>
                    </a:lnTo>
                    <a:cubicBezTo>
                      <a:pt x="19141" y="251707"/>
                      <a:pt x="35195" y="258051"/>
                      <a:pt x="51392" y="264039"/>
                    </a:cubicBezTo>
                    <a:cubicBezTo>
                      <a:pt x="63462" y="268666"/>
                      <a:pt x="87793" y="277635"/>
                      <a:pt x="99959" y="282025"/>
                    </a:cubicBezTo>
                    <a:lnTo>
                      <a:pt x="100889" y="282358"/>
                    </a:lnTo>
                    <a:lnTo>
                      <a:pt x="100507" y="283265"/>
                    </a:lnTo>
                    <a:cubicBezTo>
                      <a:pt x="84931" y="320620"/>
                      <a:pt x="70165" y="358333"/>
                      <a:pt x="54732" y="395760"/>
                    </a:cubicBezTo>
                    <a:lnTo>
                      <a:pt x="54350" y="393327"/>
                    </a:lnTo>
                    <a:cubicBezTo>
                      <a:pt x="107210" y="453200"/>
                      <a:pt x="170972" y="527076"/>
                      <a:pt x="222425" y="588166"/>
                    </a:cubicBezTo>
                    <a:cubicBezTo>
                      <a:pt x="236141" y="604386"/>
                      <a:pt x="263763" y="637710"/>
                      <a:pt x="277265" y="654122"/>
                    </a:cubicBezTo>
                    <a:lnTo>
                      <a:pt x="276835" y="654480"/>
                    </a:lnTo>
                    <a:cubicBezTo>
                      <a:pt x="244704" y="619414"/>
                      <a:pt x="194539" y="562594"/>
                      <a:pt x="162694" y="526384"/>
                    </a:cubicBezTo>
                    <a:cubicBezTo>
                      <a:pt x="130062" y="489291"/>
                      <a:pt x="83380" y="434523"/>
                      <a:pt x="50796" y="396356"/>
                    </a:cubicBezTo>
                    <a:lnTo>
                      <a:pt x="49841" y="395235"/>
                    </a:lnTo>
                    <a:lnTo>
                      <a:pt x="50414" y="393923"/>
                    </a:lnTo>
                    <a:cubicBezTo>
                      <a:pt x="66348" y="356712"/>
                      <a:pt x="82951" y="319786"/>
                      <a:pt x="98742" y="282502"/>
                    </a:cubicBezTo>
                    <a:lnTo>
                      <a:pt x="99291" y="283766"/>
                    </a:lnTo>
                    <a:lnTo>
                      <a:pt x="75031" y="274701"/>
                    </a:lnTo>
                    <a:lnTo>
                      <a:pt x="50677" y="265900"/>
                    </a:lnTo>
                    <a:cubicBezTo>
                      <a:pt x="34122" y="259817"/>
                      <a:pt x="17424" y="254092"/>
                      <a:pt x="798" y="248224"/>
                    </a:cubicBezTo>
                    <a:cubicBezTo>
                      <a:pt x="488" y="227256"/>
                      <a:pt x="58" y="206265"/>
                      <a:pt x="58" y="185273"/>
                    </a:cubicBezTo>
                    <a:cubicBezTo>
                      <a:pt x="-156" y="145342"/>
                      <a:pt x="249" y="101808"/>
                      <a:pt x="822" y="61758"/>
                    </a:cubicBezTo>
                    <a:cubicBezTo>
                      <a:pt x="1084" y="41172"/>
                      <a:pt x="1561" y="20586"/>
                      <a:pt x="2157" y="0"/>
                    </a:cubicBezTo>
                    <a:lnTo>
                      <a:pt x="270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50"/>
              <p:cNvSpPr/>
              <p:nvPr/>
            </p:nvSpPr>
            <p:spPr>
              <a:xfrm>
                <a:off x="3981636" y="5301508"/>
                <a:ext cx="57726" cy="301871"/>
              </a:xfrm>
              <a:custGeom>
                <a:rect b="b" l="l" r="r" t="t"/>
                <a:pathLst>
                  <a:path extrusionOk="0" h="301871" w="57726">
                    <a:moveTo>
                      <a:pt x="57726" y="295526"/>
                    </a:moveTo>
                    <a:lnTo>
                      <a:pt x="0" y="0"/>
                    </a:lnTo>
                    <a:lnTo>
                      <a:pt x="36950" y="301871"/>
                    </a:lnTo>
                    <a:lnTo>
                      <a:pt x="57726" y="29552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50"/>
              <p:cNvSpPr/>
              <p:nvPr/>
            </p:nvSpPr>
            <p:spPr>
              <a:xfrm>
                <a:off x="4285702" y="5096889"/>
                <a:ext cx="76618" cy="131339"/>
              </a:xfrm>
              <a:custGeom>
                <a:rect b="b" l="l" r="r" t="t"/>
                <a:pathLst>
                  <a:path extrusionOk="0" h="131339" w="76618">
                    <a:moveTo>
                      <a:pt x="0" y="103192"/>
                    </a:moveTo>
                    <a:lnTo>
                      <a:pt x="76619" y="131340"/>
                    </a:lnTo>
                    <a:lnTo>
                      <a:pt x="28195" y="0"/>
                    </a:lnTo>
                    <a:lnTo>
                      <a:pt x="0" y="103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4" name="Google Shape;1544;p50"/>
              <p:cNvSpPr/>
              <p:nvPr/>
            </p:nvSpPr>
            <p:spPr>
              <a:xfrm>
                <a:off x="4208225" y="5106168"/>
                <a:ext cx="77477" cy="154358"/>
              </a:xfrm>
              <a:custGeom>
                <a:rect b="b" l="l" r="r" t="t"/>
                <a:pathLst>
                  <a:path extrusionOk="0" h="154358" w="77477">
                    <a:moveTo>
                      <a:pt x="77477" y="93913"/>
                    </a:moveTo>
                    <a:lnTo>
                      <a:pt x="39073" y="154359"/>
                    </a:lnTo>
                    <a:lnTo>
                      <a:pt x="0" y="0"/>
                    </a:lnTo>
                    <a:lnTo>
                      <a:pt x="77477" y="939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5" name="Google Shape;1545;p50"/>
              <p:cNvSpPr/>
              <p:nvPr/>
            </p:nvSpPr>
            <p:spPr>
              <a:xfrm>
                <a:off x="4140122" y="5846594"/>
                <a:ext cx="187706" cy="56295"/>
              </a:xfrm>
              <a:custGeom>
                <a:rect b="b" l="l" r="r" t="t"/>
                <a:pathLst>
                  <a:path extrusionOk="0" h="56295" w="187706">
                    <a:moveTo>
                      <a:pt x="14097" y="56295"/>
                    </a:moveTo>
                    <a:lnTo>
                      <a:pt x="0" y="0"/>
                    </a:lnTo>
                    <a:lnTo>
                      <a:pt x="173776" y="0"/>
                    </a:lnTo>
                    <a:lnTo>
                      <a:pt x="187706" y="56295"/>
                    </a:lnTo>
                    <a:lnTo>
                      <a:pt x="14097"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50"/>
              <p:cNvSpPr/>
              <p:nvPr/>
            </p:nvSpPr>
            <p:spPr>
              <a:xfrm>
                <a:off x="4390469" y="5060059"/>
                <a:ext cx="593342" cy="956184"/>
              </a:xfrm>
              <a:custGeom>
                <a:rect b="b" l="l" r="r" t="t"/>
                <a:pathLst>
                  <a:path extrusionOk="0" h="956184" w="593342">
                    <a:moveTo>
                      <a:pt x="0" y="19727"/>
                    </a:moveTo>
                    <a:lnTo>
                      <a:pt x="323650" y="956184"/>
                    </a:lnTo>
                    <a:lnTo>
                      <a:pt x="593342" y="956184"/>
                    </a:lnTo>
                    <a:lnTo>
                      <a:pt x="201685" y="0"/>
                    </a:lnTo>
                    <a:lnTo>
                      <a:pt x="0" y="197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50"/>
              <p:cNvSpPr/>
              <p:nvPr/>
            </p:nvSpPr>
            <p:spPr>
              <a:xfrm>
                <a:off x="4390278" y="5079595"/>
                <a:ext cx="300273" cy="654551"/>
              </a:xfrm>
              <a:custGeom>
                <a:rect b="b" l="l" r="r" t="t"/>
                <a:pathLst>
                  <a:path extrusionOk="0" h="654551" w="300273">
                    <a:moveTo>
                      <a:pt x="381" y="0"/>
                    </a:moveTo>
                    <a:cubicBezTo>
                      <a:pt x="79052" y="80293"/>
                      <a:pt x="155003" y="163137"/>
                      <a:pt x="230309" y="246530"/>
                    </a:cubicBezTo>
                    <a:cubicBezTo>
                      <a:pt x="230309" y="246530"/>
                      <a:pt x="231359" y="247651"/>
                      <a:pt x="231359" y="247651"/>
                    </a:cubicBezTo>
                    <a:lnTo>
                      <a:pt x="229904" y="248152"/>
                    </a:lnTo>
                    <a:lnTo>
                      <a:pt x="204261" y="256978"/>
                    </a:lnTo>
                    <a:cubicBezTo>
                      <a:pt x="179453" y="265757"/>
                      <a:pt x="152164" y="275322"/>
                      <a:pt x="127618" y="284339"/>
                    </a:cubicBezTo>
                    <a:lnTo>
                      <a:pt x="127929" y="281905"/>
                    </a:lnTo>
                    <a:cubicBezTo>
                      <a:pt x="176614" y="312963"/>
                      <a:pt x="251468" y="361745"/>
                      <a:pt x="300273" y="393733"/>
                    </a:cubicBezTo>
                    <a:cubicBezTo>
                      <a:pt x="282359" y="457232"/>
                      <a:pt x="262679" y="527124"/>
                      <a:pt x="243882" y="590027"/>
                    </a:cubicBezTo>
                    <a:cubicBezTo>
                      <a:pt x="237585" y="611591"/>
                      <a:pt x="230977" y="633035"/>
                      <a:pt x="224513" y="654552"/>
                    </a:cubicBezTo>
                    <a:lnTo>
                      <a:pt x="223988" y="654408"/>
                    </a:lnTo>
                    <a:cubicBezTo>
                      <a:pt x="240686" y="589144"/>
                      <a:pt x="258099" y="524070"/>
                      <a:pt x="276014" y="459140"/>
                    </a:cubicBezTo>
                    <a:cubicBezTo>
                      <a:pt x="276014" y="459140"/>
                      <a:pt x="294047" y="394234"/>
                      <a:pt x="294047" y="394234"/>
                    </a:cubicBezTo>
                    <a:lnTo>
                      <a:pt x="295264" y="397478"/>
                    </a:lnTo>
                    <a:cubicBezTo>
                      <a:pt x="247222" y="365490"/>
                      <a:pt x="173537" y="316375"/>
                      <a:pt x="126449" y="284220"/>
                    </a:cubicBezTo>
                    <a:cubicBezTo>
                      <a:pt x="126449" y="284220"/>
                      <a:pt x="124159" y="282669"/>
                      <a:pt x="124159" y="282669"/>
                    </a:cubicBezTo>
                    <a:lnTo>
                      <a:pt x="126759" y="281810"/>
                    </a:lnTo>
                    <a:cubicBezTo>
                      <a:pt x="159964" y="270670"/>
                      <a:pt x="196222" y="258171"/>
                      <a:pt x="229284" y="246316"/>
                    </a:cubicBezTo>
                    <a:lnTo>
                      <a:pt x="228878" y="247937"/>
                    </a:lnTo>
                    <a:cubicBezTo>
                      <a:pt x="170794" y="186872"/>
                      <a:pt x="112590" y="125901"/>
                      <a:pt x="56224" y="63213"/>
                    </a:cubicBezTo>
                    <a:cubicBezTo>
                      <a:pt x="37355" y="42412"/>
                      <a:pt x="18558" y="21516"/>
                      <a:pt x="0" y="429"/>
                    </a:cubicBezTo>
                    <a:lnTo>
                      <a:pt x="405" y="48"/>
                    </a:lnTo>
                    <a:lnTo>
                      <a:pt x="405" y="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50"/>
              <p:cNvSpPr/>
              <p:nvPr/>
            </p:nvSpPr>
            <p:spPr>
              <a:xfrm>
                <a:off x="4705269" y="5846594"/>
                <a:ext cx="197081" cy="56295"/>
              </a:xfrm>
              <a:custGeom>
                <a:rect b="b" l="l" r="r" t="t"/>
                <a:pathLst>
                  <a:path extrusionOk="0" h="56295" w="197081">
                    <a:moveTo>
                      <a:pt x="197081" y="56295"/>
                    </a:moveTo>
                    <a:lnTo>
                      <a:pt x="173776" y="0"/>
                    </a:lnTo>
                    <a:lnTo>
                      <a:pt x="0" y="0"/>
                    </a:lnTo>
                    <a:lnTo>
                      <a:pt x="23472" y="56295"/>
                    </a:lnTo>
                    <a:lnTo>
                      <a:pt x="197081"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50"/>
              <p:cNvSpPr/>
              <p:nvPr/>
            </p:nvSpPr>
            <p:spPr>
              <a:xfrm>
                <a:off x="4662570" y="5183359"/>
                <a:ext cx="101665" cy="237250"/>
              </a:xfrm>
              <a:custGeom>
                <a:rect b="b" l="l" r="r" t="t"/>
                <a:pathLst>
                  <a:path extrusionOk="0" h="237250" w="101665">
                    <a:moveTo>
                      <a:pt x="77287" y="237251"/>
                    </a:moveTo>
                    <a:lnTo>
                      <a:pt x="0" y="0"/>
                    </a:lnTo>
                    <a:lnTo>
                      <a:pt x="101665" y="229642"/>
                    </a:lnTo>
                    <a:lnTo>
                      <a:pt x="77287" y="2372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50" name="Google Shape;1550;p50"/>
          <p:cNvGrpSpPr/>
          <p:nvPr/>
        </p:nvGrpSpPr>
        <p:grpSpPr>
          <a:xfrm>
            <a:off x="3612318" y="3787920"/>
            <a:ext cx="754207" cy="896613"/>
            <a:chOff x="7177165" y="405444"/>
            <a:chExt cx="253183" cy="300988"/>
          </a:xfrm>
        </p:grpSpPr>
        <p:sp>
          <p:nvSpPr>
            <p:cNvPr id="1551" name="Google Shape;1551;p5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2" name="Google Shape;1552;p50"/>
            <p:cNvGrpSpPr/>
            <p:nvPr/>
          </p:nvGrpSpPr>
          <p:grpSpPr>
            <a:xfrm>
              <a:off x="7194890" y="420612"/>
              <a:ext cx="205512" cy="257207"/>
              <a:chOff x="7194890" y="420612"/>
              <a:chExt cx="205512" cy="257207"/>
            </a:xfrm>
          </p:grpSpPr>
          <p:sp>
            <p:nvSpPr>
              <p:cNvPr id="1553" name="Google Shape;1553;p5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4" name="Google Shape;1554;p5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5" name="Google Shape;1555;p5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5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7" name="Google Shape;1557;p5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8" name="Google Shape;1558;p5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9" name="Google Shape;1559;p50"/>
              <p:cNvGrpSpPr/>
              <p:nvPr/>
            </p:nvGrpSpPr>
            <p:grpSpPr>
              <a:xfrm>
                <a:off x="7332552" y="511417"/>
                <a:ext cx="60514" cy="60514"/>
                <a:chOff x="7332552" y="511417"/>
                <a:chExt cx="60514" cy="60514"/>
              </a:xfrm>
            </p:grpSpPr>
            <p:sp>
              <p:nvSpPr>
                <p:cNvPr id="1560" name="Google Shape;1560;p5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1" name="Google Shape;1561;p5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2" name="Google Shape;1562;p50"/>
              <p:cNvGrpSpPr/>
              <p:nvPr/>
            </p:nvGrpSpPr>
            <p:grpSpPr>
              <a:xfrm>
                <a:off x="7289918" y="521811"/>
                <a:ext cx="60527" cy="60527"/>
                <a:chOff x="7289918" y="521811"/>
                <a:chExt cx="60527" cy="60527"/>
              </a:xfrm>
            </p:grpSpPr>
            <p:sp>
              <p:nvSpPr>
                <p:cNvPr id="1563" name="Google Shape;1563;p5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5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5" name="Google Shape;1565;p50"/>
              <p:cNvGrpSpPr/>
              <p:nvPr/>
            </p:nvGrpSpPr>
            <p:grpSpPr>
              <a:xfrm>
                <a:off x="7228447" y="473745"/>
                <a:ext cx="60527" cy="60527"/>
                <a:chOff x="7228447" y="473745"/>
                <a:chExt cx="60527" cy="60527"/>
              </a:xfrm>
            </p:grpSpPr>
            <p:sp>
              <p:nvSpPr>
                <p:cNvPr id="1566" name="Google Shape;1566;p5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5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8" name="Google Shape;1568;p50"/>
              <p:cNvGrpSpPr/>
              <p:nvPr/>
            </p:nvGrpSpPr>
            <p:grpSpPr>
              <a:xfrm>
                <a:off x="7241925" y="524936"/>
                <a:ext cx="60527" cy="60527"/>
                <a:chOff x="7241925" y="524936"/>
                <a:chExt cx="60527" cy="60527"/>
              </a:xfrm>
            </p:grpSpPr>
            <p:sp>
              <p:nvSpPr>
                <p:cNvPr id="1569" name="Google Shape;1569;p5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5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1" name="Google Shape;1571;p50"/>
              <p:cNvGrpSpPr/>
              <p:nvPr/>
            </p:nvGrpSpPr>
            <p:grpSpPr>
              <a:xfrm>
                <a:off x="7196496" y="553701"/>
                <a:ext cx="69912" cy="74130"/>
                <a:chOff x="7196496" y="553701"/>
                <a:chExt cx="69912" cy="74130"/>
              </a:xfrm>
            </p:grpSpPr>
            <p:sp>
              <p:nvSpPr>
                <p:cNvPr id="1572" name="Google Shape;1572;p5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5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5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5" name="Google Shape;1575;p50"/>
              <p:cNvGrpSpPr/>
              <p:nvPr/>
            </p:nvGrpSpPr>
            <p:grpSpPr>
              <a:xfrm>
                <a:off x="7238257" y="584624"/>
                <a:ext cx="60515" cy="60515"/>
                <a:chOff x="7238257" y="584624"/>
                <a:chExt cx="60515" cy="60515"/>
              </a:xfrm>
            </p:grpSpPr>
            <p:sp>
              <p:nvSpPr>
                <p:cNvPr id="1576" name="Google Shape;1576;p5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5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78" name="Google Shape;1578;p50"/>
              <p:cNvGrpSpPr/>
              <p:nvPr/>
            </p:nvGrpSpPr>
            <p:grpSpPr>
              <a:xfrm>
                <a:off x="7287420" y="577993"/>
                <a:ext cx="60515" cy="60515"/>
                <a:chOff x="7287420" y="577993"/>
                <a:chExt cx="60515" cy="60515"/>
              </a:xfrm>
            </p:grpSpPr>
            <p:sp>
              <p:nvSpPr>
                <p:cNvPr id="1579" name="Google Shape;1579;p5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0" name="Google Shape;1580;p5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81" name="Google Shape;1581;p50"/>
              <p:cNvGrpSpPr/>
              <p:nvPr/>
            </p:nvGrpSpPr>
            <p:grpSpPr>
              <a:xfrm>
                <a:off x="7194890" y="617304"/>
                <a:ext cx="60515" cy="60515"/>
                <a:chOff x="7194890" y="617304"/>
                <a:chExt cx="60515" cy="60515"/>
              </a:xfrm>
            </p:grpSpPr>
            <p:sp>
              <p:nvSpPr>
                <p:cNvPr id="1582" name="Google Shape;1582;p5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5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84" name="Google Shape;1584;p5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5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5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87" name="Google Shape;1587;p50"/>
          <p:cNvGrpSpPr/>
          <p:nvPr/>
        </p:nvGrpSpPr>
        <p:grpSpPr>
          <a:xfrm>
            <a:off x="407915" y="3646072"/>
            <a:ext cx="610615" cy="816067"/>
            <a:chOff x="7382255" y="210400"/>
            <a:chExt cx="889590" cy="1188909"/>
          </a:xfrm>
        </p:grpSpPr>
        <p:sp>
          <p:nvSpPr>
            <p:cNvPr id="1588" name="Google Shape;1588;p50"/>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89" name="Google Shape;1589;p50"/>
            <p:cNvGrpSpPr/>
            <p:nvPr/>
          </p:nvGrpSpPr>
          <p:grpSpPr>
            <a:xfrm>
              <a:off x="7514246" y="356595"/>
              <a:ext cx="592493" cy="857184"/>
              <a:chOff x="8493866" y="1122612"/>
              <a:chExt cx="96298" cy="139296"/>
            </a:xfrm>
          </p:grpSpPr>
          <p:sp>
            <p:nvSpPr>
              <p:cNvPr id="1590" name="Google Shape;1590;p50"/>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1" name="Google Shape;1591;p50"/>
              <p:cNvGrpSpPr/>
              <p:nvPr/>
            </p:nvGrpSpPr>
            <p:grpSpPr>
              <a:xfrm>
                <a:off x="8514785" y="1196751"/>
                <a:ext cx="55223" cy="65157"/>
                <a:chOff x="8514785" y="1196751"/>
                <a:chExt cx="55223" cy="65157"/>
              </a:xfrm>
            </p:grpSpPr>
            <p:sp>
              <p:nvSpPr>
                <p:cNvPr id="1592" name="Google Shape;1592;p50"/>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50"/>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50"/>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95" name="Google Shape;1595;p50"/>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50"/>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50"/>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50"/>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99" name="Google Shape;1599;p50"/>
          <p:cNvGrpSpPr/>
          <p:nvPr/>
        </p:nvGrpSpPr>
        <p:grpSpPr>
          <a:xfrm>
            <a:off x="5473789" y="627646"/>
            <a:ext cx="589664" cy="699213"/>
            <a:chOff x="7570887" y="957519"/>
            <a:chExt cx="197947" cy="234722"/>
          </a:xfrm>
        </p:grpSpPr>
        <p:sp>
          <p:nvSpPr>
            <p:cNvPr id="1600" name="Google Shape;1600;p5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1" name="Google Shape;1601;p50"/>
            <p:cNvGrpSpPr/>
            <p:nvPr/>
          </p:nvGrpSpPr>
          <p:grpSpPr>
            <a:xfrm>
              <a:off x="7590853" y="979012"/>
              <a:ext cx="150287" cy="187029"/>
              <a:chOff x="7590853" y="979012"/>
              <a:chExt cx="150287" cy="187029"/>
            </a:xfrm>
          </p:grpSpPr>
          <p:sp>
            <p:nvSpPr>
              <p:cNvPr id="1602" name="Google Shape;1602;p5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5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5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5" name="Google Shape;1605;p50"/>
              <p:cNvGrpSpPr/>
              <p:nvPr/>
            </p:nvGrpSpPr>
            <p:grpSpPr>
              <a:xfrm>
                <a:off x="7658097" y="1083325"/>
                <a:ext cx="29764" cy="24433"/>
                <a:chOff x="7658097" y="1083325"/>
                <a:chExt cx="29764" cy="24433"/>
              </a:xfrm>
            </p:grpSpPr>
            <p:sp>
              <p:nvSpPr>
                <p:cNvPr id="1606" name="Google Shape;1606;p5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5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08" name="Google Shape;1608;p5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9" name="Google Shape;1609;p5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10" name="Google Shape;1610;p50"/>
          <p:cNvGrpSpPr/>
          <p:nvPr/>
        </p:nvGrpSpPr>
        <p:grpSpPr>
          <a:xfrm>
            <a:off x="7821252" y="141283"/>
            <a:ext cx="996905" cy="1332933"/>
            <a:chOff x="5842915" y="2452969"/>
            <a:chExt cx="273687" cy="365919"/>
          </a:xfrm>
        </p:grpSpPr>
        <p:sp>
          <p:nvSpPr>
            <p:cNvPr id="1611" name="Google Shape;1611;p50"/>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2" name="Google Shape;1612;p50"/>
            <p:cNvGrpSpPr/>
            <p:nvPr/>
          </p:nvGrpSpPr>
          <p:grpSpPr>
            <a:xfrm>
              <a:off x="5872488" y="2483168"/>
              <a:ext cx="225985" cy="307482"/>
              <a:chOff x="5872488" y="2483168"/>
              <a:chExt cx="225985" cy="307482"/>
            </a:xfrm>
          </p:grpSpPr>
          <p:grpSp>
            <p:nvGrpSpPr>
              <p:cNvPr id="1613" name="Google Shape;1613;p50"/>
              <p:cNvGrpSpPr/>
              <p:nvPr/>
            </p:nvGrpSpPr>
            <p:grpSpPr>
              <a:xfrm>
                <a:off x="5992547" y="2637354"/>
                <a:ext cx="105926" cy="94950"/>
                <a:chOff x="5992547" y="2637354"/>
                <a:chExt cx="105926" cy="94950"/>
              </a:xfrm>
            </p:grpSpPr>
            <p:sp>
              <p:nvSpPr>
                <p:cNvPr id="1614" name="Google Shape;1614;p50"/>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50"/>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16" name="Google Shape;1616;p50"/>
              <p:cNvGrpSpPr/>
              <p:nvPr/>
            </p:nvGrpSpPr>
            <p:grpSpPr>
              <a:xfrm>
                <a:off x="5908056" y="2695700"/>
                <a:ext cx="105926" cy="94950"/>
                <a:chOff x="5908056" y="2695700"/>
                <a:chExt cx="105926" cy="94950"/>
              </a:xfrm>
            </p:grpSpPr>
            <p:sp>
              <p:nvSpPr>
                <p:cNvPr id="1617" name="Google Shape;1617;p50"/>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50"/>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9" name="Google Shape;1619;p50"/>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50"/>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50"/>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grpSp>
        <p:nvGrpSpPr>
          <p:cNvPr id="1626" name="Google Shape;1626;p51"/>
          <p:cNvGrpSpPr/>
          <p:nvPr/>
        </p:nvGrpSpPr>
        <p:grpSpPr>
          <a:xfrm>
            <a:off x="7225134" y="3117548"/>
            <a:ext cx="1319985" cy="1571263"/>
            <a:chOff x="4493925" y="112536"/>
            <a:chExt cx="598389" cy="712300"/>
          </a:xfrm>
        </p:grpSpPr>
        <p:sp>
          <p:nvSpPr>
            <p:cNvPr id="1627" name="Google Shape;1627;p51"/>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28" name="Google Shape;1628;p51"/>
            <p:cNvGrpSpPr/>
            <p:nvPr/>
          </p:nvGrpSpPr>
          <p:grpSpPr>
            <a:xfrm>
              <a:off x="4544228" y="166034"/>
              <a:ext cx="497823" cy="599605"/>
              <a:chOff x="4544228" y="166034"/>
              <a:chExt cx="497823" cy="599605"/>
            </a:xfrm>
          </p:grpSpPr>
          <p:grpSp>
            <p:nvGrpSpPr>
              <p:cNvPr id="1629" name="Google Shape;1629;p51"/>
              <p:cNvGrpSpPr/>
              <p:nvPr/>
            </p:nvGrpSpPr>
            <p:grpSpPr>
              <a:xfrm>
                <a:off x="4544228" y="269118"/>
                <a:ext cx="327678" cy="307041"/>
                <a:chOff x="4544228" y="269118"/>
                <a:chExt cx="327678" cy="307041"/>
              </a:xfrm>
            </p:grpSpPr>
            <p:sp>
              <p:nvSpPr>
                <p:cNvPr id="1630" name="Google Shape;1630;p51"/>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51"/>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51"/>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51"/>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51"/>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51"/>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51"/>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51"/>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51"/>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51"/>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51"/>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1" name="Google Shape;1641;p51"/>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51"/>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51"/>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51"/>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51"/>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51"/>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51"/>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8" name="Google Shape;1648;p51"/>
              <p:cNvGrpSpPr/>
              <p:nvPr/>
            </p:nvGrpSpPr>
            <p:grpSpPr>
              <a:xfrm>
                <a:off x="4708566" y="243858"/>
                <a:ext cx="175377" cy="316374"/>
                <a:chOff x="4708566" y="243858"/>
                <a:chExt cx="175377" cy="316374"/>
              </a:xfrm>
            </p:grpSpPr>
            <p:sp>
              <p:nvSpPr>
                <p:cNvPr id="1649" name="Google Shape;1649;p51"/>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51"/>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1" name="Google Shape;1651;p51"/>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51"/>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3" name="Google Shape;1653;p51"/>
              <p:cNvGrpSpPr/>
              <p:nvPr/>
            </p:nvGrpSpPr>
            <p:grpSpPr>
              <a:xfrm>
                <a:off x="4838842" y="166034"/>
                <a:ext cx="203209" cy="520204"/>
                <a:chOff x="4838842" y="166034"/>
                <a:chExt cx="203209" cy="520204"/>
              </a:xfrm>
            </p:grpSpPr>
            <p:sp>
              <p:nvSpPr>
                <p:cNvPr id="1654" name="Google Shape;1654;p51"/>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51"/>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51"/>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51"/>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8" name="Google Shape;1658;p51"/>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51"/>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0" name="Google Shape;1660;p51"/>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1" name="Google Shape;1661;p51"/>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2" name="Google Shape;1662;p51"/>
              <p:cNvGrpSpPr/>
              <p:nvPr/>
            </p:nvGrpSpPr>
            <p:grpSpPr>
              <a:xfrm>
                <a:off x="4570335" y="373653"/>
                <a:ext cx="215863" cy="271964"/>
                <a:chOff x="4570335" y="373653"/>
                <a:chExt cx="215863" cy="271964"/>
              </a:xfrm>
            </p:grpSpPr>
            <p:sp>
              <p:nvSpPr>
                <p:cNvPr id="1663" name="Google Shape;1663;p51"/>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51"/>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51"/>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51"/>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51"/>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68" name="Google Shape;1668;p51"/>
              <p:cNvGrpSpPr/>
              <p:nvPr/>
            </p:nvGrpSpPr>
            <p:grpSpPr>
              <a:xfrm>
                <a:off x="4711765" y="376367"/>
                <a:ext cx="148880" cy="180608"/>
                <a:chOff x="4711765" y="376367"/>
                <a:chExt cx="148880" cy="180608"/>
              </a:xfrm>
            </p:grpSpPr>
            <p:sp>
              <p:nvSpPr>
                <p:cNvPr id="1669" name="Google Shape;1669;p51"/>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51"/>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1" name="Google Shape;1671;p51"/>
                <p:cNvGrpSpPr/>
                <p:nvPr/>
              </p:nvGrpSpPr>
              <p:grpSpPr>
                <a:xfrm>
                  <a:off x="4770691" y="485236"/>
                  <a:ext cx="31027" cy="21659"/>
                  <a:chOff x="4770691" y="485236"/>
                  <a:chExt cx="31027" cy="21659"/>
                </a:xfrm>
              </p:grpSpPr>
              <p:sp>
                <p:nvSpPr>
                  <p:cNvPr id="1672" name="Google Shape;1672;p51"/>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51"/>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4" name="Google Shape;1674;p51"/>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51"/>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6" name="Google Shape;1676;p51"/>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51"/>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51"/>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79" name="Google Shape;1679;p51"/>
          <p:cNvGrpSpPr/>
          <p:nvPr/>
        </p:nvGrpSpPr>
        <p:grpSpPr>
          <a:xfrm>
            <a:off x="431089" y="207471"/>
            <a:ext cx="903299" cy="1031751"/>
            <a:chOff x="431089" y="207471"/>
            <a:chExt cx="903299" cy="1031751"/>
          </a:xfrm>
        </p:grpSpPr>
        <p:grpSp>
          <p:nvGrpSpPr>
            <p:cNvPr id="1680" name="Google Shape;1680;p51"/>
            <p:cNvGrpSpPr/>
            <p:nvPr/>
          </p:nvGrpSpPr>
          <p:grpSpPr>
            <a:xfrm flipH="1">
              <a:off x="624323" y="207472"/>
              <a:ext cx="710065" cy="1031750"/>
              <a:chOff x="7929864" y="1803297"/>
              <a:chExt cx="818424" cy="1189064"/>
            </a:xfrm>
          </p:grpSpPr>
          <p:sp>
            <p:nvSpPr>
              <p:cNvPr id="1681" name="Google Shape;1681;p51"/>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2" name="Google Shape;1682;p51"/>
              <p:cNvGrpSpPr/>
              <p:nvPr/>
            </p:nvGrpSpPr>
            <p:grpSpPr>
              <a:xfrm>
                <a:off x="8034260" y="1943225"/>
                <a:ext cx="610587" cy="909422"/>
                <a:chOff x="8034260" y="1943225"/>
                <a:chExt cx="610587" cy="909422"/>
              </a:xfrm>
            </p:grpSpPr>
            <p:sp>
              <p:nvSpPr>
                <p:cNvPr id="1683" name="Google Shape;1683;p51"/>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4" name="Google Shape;1684;p51"/>
                <p:cNvGrpSpPr/>
                <p:nvPr/>
              </p:nvGrpSpPr>
              <p:grpSpPr>
                <a:xfrm>
                  <a:off x="8105861" y="2060036"/>
                  <a:ext cx="462927" cy="775862"/>
                  <a:chOff x="8105861" y="2060036"/>
                  <a:chExt cx="462927" cy="775862"/>
                </a:xfrm>
              </p:grpSpPr>
              <p:sp>
                <p:nvSpPr>
                  <p:cNvPr id="1685" name="Google Shape;1685;p51"/>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6" name="Google Shape;1686;p51"/>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7" name="Google Shape;1687;p51"/>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51"/>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51"/>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51"/>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1" name="Google Shape;1691;p51"/>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51"/>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51"/>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694" name="Google Shape;1694;p51"/>
            <p:cNvGrpSpPr/>
            <p:nvPr/>
          </p:nvGrpSpPr>
          <p:grpSpPr>
            <a:xfrm>
              <a:off x="431089" y="207471"/>
              <a:ext cx="589664" cy="699213"/>
              <a:chOff x="7570887" y="957519"/>
              <a:chExt cx="197947" cy="234722"/>
            </a:xfrm>
          </p:grpSpPr>
          <p:sp>
            <p:nvSpPr>
              <p:cNvPr id="1695" name="Google Shape;1695;p51"/>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6" name="Google Shape;1696;p51"/>
              <p:cNvGrpSpPr/>
              <p:nvPr/>
            </p:nvGrpSpPr>
            <p:grpSpPr>
              <a:xfrm>
                <a:off x="7590853" y="979012"/>
                <a:ext cx="150287" cy="187029"/>
                <a:chOff x="7590853" y="979012"/>
                <a:chExt cx="150287" cy="187029"/>
              </a:xfrm>
            </p:grpSpPr>
            <p:sp>
              <p:nvSpPr>
                <p:cNvPr id="1697" name="Google Shape;1697;p51"/>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51"/>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51"/>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0" name="Google Shape;1700;p51"/>
                <p:cNvGrpSpPr/>
                <p:nvPr/>
              </p:nvGrpSpPr>
              <p:grpSpPr>
                <a:xfrm>
                  <a:off x="7658097" y="1083325"/>
                  <a:ext cx="29764" cy="24433"/>
                  <a:chOff x="7658097" y="1083325"/>
                  <a:chExt cx="29764" cy="24433"/>
                </a:xfrm>
              </p:grpSpPr>
              <p:sp>
                <p:nvSpPr>
                  <p:cNvPr id="1701" name="Google Shape;1701;p51"/>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51"/>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3" name="Google Shape;1703;p51"/>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51"/>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705" name="Google Shape;1705;p51"/>
          <p:cNvPicPr preferRelativeResize="0"/>
          <p:nvPr/>
        </p:nvPicPr>
        <p:blipFill>
          <a:blip r:embed="rId3">
            <a:alphaModFix/>
          </a:blip>
          <a:stretch>
            <a:fillRect/>
          </a:stretch>
        </p:blipFill>
        <p:spPr>
          <a:xfrm>
            <a:off x="1105799" y="361225"/>
            <a:ext cx="5059926" cy="4396249"/>
          </a:xfrm>
          <a:prstGeom prst="rect">
            <a:avLst/>
          </a:prstGeom>
          <a:noFill/>
          <a:ln>
            <a:noFill/>
          </a:ln>
        </p:spPr>
      </p:pic>
      <p:sp>
        <p:nvSpPr>
          <p:cNvPr id="1706" name="Google Shape;1706;p51"/>
          <p:cNvSpPr txBox="1"/>
          <p:nvPr>
            <p:ph type="title"/>
          </p:nvPr>
        </p:nvSpPr>
        <p:spPr>
          <a:xfrm>
            <a:off x="6459975" y="671625"/>
            <a:ext cx="2955300" cy="28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Retrieval- Augmented Generation</a:t>
            </a:r>
            <a:endParaRPr sz="3200"/>
          </a:p>
          <a:p>
            <a:pPr indent="0" lvl="0" marL="0" rtl="0" algn="l">
              <a:spcBef>
                <a:spcPts val="0"/>
              </a:spcBef>
              <a:spcAft>
                <a:spcPts val="0"/>
              </a:spcAft>
              <a:buNone/>
            </a:pPr>
            <a:r>
              <a:rPr lang="en" sz="3200"/>
              <a:t>(RAG)</a:t>
            </a:r>
            <a:br>
              <a:rPr lang="en" sz="3200"/>
            </a:br>
            <a:r>
              <a:rPr lang="en" sz="3200"/>
              <a:t>pipeline</a:t>
            </a:r>
            <a:endParaRPr sz="3200"/>
          </a:p>
          <a:p>
            <a:pPr indent="0" lvl="0" marL="0" rtl="0" algn="l">
              <a:spcBef>
                <a:spcPts val="0"/>
              </a:spcBef>
              <a:spcAft>
                <a:spcPts val="0"/>
              </a:spcAft>
              <a:buNone/>
            </a:pPr>
            <a:r>
              <a:t/>
            </a:r>
            <a:endParaRPr sz="3200"/>
          </a:p>
        </p:txBody>
      </p:sp>
      <p:sp>
        <p:nvSpPr>
          <p:cNvPr id="1707" name="Google Shape;1707;p51"/>
          <p:cNvSpPr txBox="1"/>
          <p:nvPr/>
        </p:nvSpPr>
        <p:spPr>
          <a:xfrm>
            <a:off x="1060575" y="4688800"/>
            <a:ext cx="681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u="sng">
                <a:solidFill>
                  <a:schemeClr val="hlink"/>
                </a:solidFill>
                <a:hlinkClick r:id="rId4"/>
              </a:rPr>
              <a:t>How do domain-specific chatbots work? An Overview of Retrieval Augmented Generation (RAG) | Scriv</a:t>
            </a:r>
            <a:endParaRPr sz="900">
              <a:solidFill>
                <a:schemeClr val="dk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552" name="Google Shape;552;p34"/>
          <p:cNvSpPr txBox="1"/>
          <p:nvPr>
            <p:ph idx="3" type="subTitle"/>
          </p:nvPr>
        </p:nvSpPr>
        <p:spPr>
          <a:xfrm>
            <a:off x="4079691" y="3045466"/>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OpenAI, </a:t>
            </a:r>
            <a:endParaRPr/>
          </a:p>
          <a:p>
            <a:pPr indent="0" lvl="0" marL="0" rtl="0" algn="l">
              <a:spcBef>
                <a:spcPts val="0"/>
              </a:spcBef>
              <a:spcAft>
                <a:spcPts val="0"/>
              </a:spcAft>
              <a:buNone/>
            </a:pPr>
            <a:r>
              <a:rPr lang="en"/>
              <a:t>Fine Tuning</a:t>
            </a:r>
            <a:endParaRPr sz="1600"/>
          </a:p>
        </p:txBody>
      </p:sp>
      <p:sp>
        <p:nvSpPr>
          <p:cNvPr id="553" name="Google Shape;553;p34"/>
          <p:cNvSpPr txBox="1"/>
          <p:nvPr>
            <p:ph idx="1" type="subTitle"/>
          </p:nvPr>
        </p:nvSpPr>
        <p:spPr>
          <a:xfrm>
            <a:off x="4079691" y="124690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a:p>
            <a:pPr indent="0" lvl="0" marL="0" rtl="0" algn="l">
              <a:spcBef>
                <a:spcPts val="0"/>
              </a:spcBef>
              <a:spcAft>
                <a:spcPts val="0"/>
              </a:spcAft>
              <a:buNone/>
            </a:pPr>
            <a:r>
              <a:rPr lang="en"/>
              <a:t>Objective</a:t>
            </a:r>
            <a:endParaRPr/>
          </a:p>
        </p:txBody>
      </p:sp>
      <p:sp>
        <p:nvSpPr>
          <p:cNvPr id="554" name="Google Shape;554;p34"/>
          <p:cNvSpPr txBox="1"/>
          <p:nvPr>
            <p:ph idx="2" type="subTitle"/>
          </p:nvPr>
        </p:nvSpPr>
        <p:spPr>
          <a:xfrm>
            <a:off x="4079686" y="2146387"/>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Workflow, </a:t>
            </a:r>
            <a:r>
              <a:rPr lang="en"/>
              <a:t>Data Collection, Data Processing</a:t>
            </a:r>
            <a:endParaRPr/>
          </a:p>
        </p:txBody>
      </p:sp>
      <p:sp>
        <p:nvSpPr>
          <p:cNvPr id="555" name="Google Shape;555;p34"/>
          <p:cNvSpPr txBox="1"/>
          <p:nvPr>
            <p:ph idx="5" type="title"/>
          </p:nvPr>
        </p:nvSpPr>
        <p:spPr>
          <a:xfrm>
            <a:off x="818300" y="1246900"/>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01</a:t>
            </a:r>
            <a:endParaRPr/>
          </a:p>
        </p:txBody>
      </p:sp>
      <p:sp>
        <p:nvSpPr>
          <p:cNvPr id="556" name="Google Shape;556;p34"/>
          <p:cNvSpPr txBox="1"/>
          <p:nvPr>
            <p:ph idx="6" type="title"/>
          </p:nvPr>
        </p:nvSpPr>
        <p:spPr>
          <a:xfrm>
            <a:off x="818300" y="3045466"/>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03</a:t>
            </a:r>
            <a:endParaRPr/>
          </a:p>
        </p:txBody>
      </p:sp>
      <p:sp>
        <p:nvSpPr>
          <p:cNvPr id="557" name="Google Shape;557;p34"/>
          <p:cNvSpPr txBox="1"/>
          <p:nvPr>
            <p:ph idx="7" type="title"/>
          </p:nvPr>
        </p:nvSpPr>
        <p:spPr>
          <a:xfrm>
            <a:off x="818300" y="2146387"/>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02</a:t>
            </a:r>
            <a:endParaRPr/>
          </a:p>
        </p:txBody>
      </p:sp>
      <p:sp>
        <p:nvSpPr>
          <p:cNvPr id="558" name="Google Shape;558;p34"/>
          <p:cNvSpPr txBox="1"/>
          <p:nvPr>
            <p:ph idx="9" type="subTitle"/>
          </p:nvPr>
        </p:nvSpPr>
        <p:spPr>
          <a:xfrm>
            <a:off x="1820866" y="124690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59" name="Google Shape;559;p34"/>
          <p:cNvSpPr txBox="1"/>
          <p:nvPr>
            <p:ph idx="13" type="subTitle"/>
          </p:nvPr>
        </p:nvSpPr>
        <p:spPr>
          <a:xfrm>
            <a:off x="1820866" y="2146387"/>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560" name="Google Shape;560;p34"/>
          <p:cNvSpPr txBox="1"/>
          <p:nvPr>
            <p:ph idx="14" type="subTitle"/>
          </p:nvPr>
        </p:nvSpPr>
        <p:spPr>
          <a:xfrm>
            <a:off x="1820866" y="3198272"/>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grpSp>
        <p:nvGrpSpPr>
          <p:cNvPr id="561" name="Google Shape;561;p34"/>
          <p:cNvGrpSpPr/>
          <p:nvPr/>
        </p:nvGrpSpPr>
        <p:grpSpPr>
          <a:xfrm>
            <a:off x="8190873" y="215509"/>
            <a:ext cx="710065" cy="1031750"/>
            <a:chOff x="7929864" y="1803297"/>
            <a:chExt cx="818424" cy="1189064"/>
          </a:xfrm>
        </p:grpSpPr>
        <p:sp>
          <p:nvSpPr>
            <p:cNvPr id="562" name="Google Shape;562;p3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3" name="Google Shape;563;p34"/>
            <p:cNvGrpSpPr/>
            <p:nvPr/>
          </p:nvGrpSpPr>
          <p:grpSpPr>
            <a:xfrm>
              <a:off x="8034232" y="1943100"/>
              <a:ext cx="610615" cy="909547"/>
              <a:chOff x="8034232" y="1943100"/>
              <a:chExt cx="610615" cy="909547"/>
            </a:xfrm>
          </p:grpSpPr>
          <p:sp>
            <p:nvSpPr>
              <p:cNvPr id="564" name="Google Shape;564;p34"/>
              <p:cNvSpPr/>
              <p:nvPr/>
            </p:nvSpPr>
            <p:spPr>
              <a:xfrm rot="10800000">
                <a:off x="8034232" y="1943100"/>
                <a:ext cx="610615" cy="909547"/>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5" name="Google Shape;565;p34"/>
              <p:cNvGrpSpPr/>
              <p:nvPr/>
            </p:nvGrpSpPr>
            <p:grpSpPr>
              <a:xfrm>
                <a:off x="8105852" y="2059929"/>
                <a:ext cx="462936" cy="775969"/>
                <a:chOff x="8105852" y="2059929"/>
                <a:chExt cx="462936" cy="775969"/>
              </a:xfrm>
            </p:grpSpPr>
            <p:sp>
              <p:nvSpPr>
                <p:cNvPr id="566" name="Google Shape;566;p34"/>
                <p:cNvSpPr/>
                <p:nvPr/>
              </p:nvSpPr>
              <p:spPr>
                <a:xfrm rot="10800000">
                  <a:off x="8185313" y="2059929"/>
                  <a:ext cx="338334" cy="775969"/>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34"/>
                <p:cNvSpPr/>
                <p:nvPr/>
              </p:nvSpPr>
              <p:spPr>
                <a:xfrm rot="10800000">
                  <a:off x="8164510" y="2438451"/>
                  <a:ext cx="241503" cy="192429"/>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34"/>
                <p:cNvSpPr/>
                <p:nvPr/>
              </p:nvSpPr>
              <p:spPr>
                <a:xfrm rot="10800000">
                  <a:off x="8185522" y="2452078"/>
                  <a:ext cx="174731" cy="14226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34"/>
                <p:cNvSpPr/>
                <p:nvPr/>
              </p:nvSpPr>
              <p:spPr>
                <a:xfrm rot="10800000">
                  <a:off x="8332692" y="2164884"/>
                  <a:ext cx="42952" cy="267113"/>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34"/>
                <p:cNvSpPr/>
                <p:nvPr/>
              </p:nvSpPr>
              <p:spPr>
                <a:xfrm rot="10800000">
                  <a:off x="8305528" y="2243419"/>
                  <a:ext cx="136165" cy="137821"/>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34"/>
                <p:cNvSpPr/>
                <p:nvPr/>
              </p:nvSpPr>
              <p:spPr>
                <a:xfrm rot="10800000">
                  <a:off x="8447749" y="2350349"/>
                  <a:ext cx="49253" cy="336804"/>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34"/>
                <p:cNvSpPr/>
                <p:nvPr/>
              </p:nvSpPr>
              <p:spPr>
                <a:xfrm rot="10800000">
                  <a:off x="8427971" y="2428674"/>
                  <a:ext cx="140817" cy="142395"/>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34"/>
                <p:cNvSpPr/>
                <p:nvPr/>
              </p:nvSpPr>
              <p:spPr>
                <a:xfrm rot="10800000">
                  <a:off x="8105852" y="2168940"/>
                  <a:ext cx="189813" cy="15134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34"/>
                <p:cNvSpPr/>
                <p:nvPr/>
              </p:nvSpPr>
              <p:spPr>
                <a:xfrm rot="10800000">
                  <a:off x="8116875" y="2177469"/>
                  <a:ext cx="117215" cy="96143"/>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75" name="Google Shape;575;p34"/>
          <p:cNvGrpSpPr/>
          <p:nvPr/>
        </p:nvGrpSpPr>
        <p:grpSpPr>
          <a:xfrm>
            <a:off x="7652852" y="3148883"/>
            <a:ext cx="996905" cy="1332933"/>
            <a:chOff x="5842915" y="2452969"/>
            <a:chExt cx="273687" cy="365919"/>
          </a:xfrm>
        </p:grpSpPr>
        <p:sp>
          <p:nvSpPr>
            <p:cNvPr id="576" name="Google Shape;576;p3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77" name="Google Shape;577;p34"/>
            <p:cNvGrpSpPr/>
            <p:nvPr/>
          </p:nvGrpSpPr>
          <p:grpSpPr>
            <a:xfrm>
              <a:off x="5872488" y="2483168"/>
              <a:ext cx="225985" cy="307482"/>
              <a:chOff x="5872488" y="2483168"/>
              <a:chExt cx="225985" cy="307482"/>
            </a:xfrm>
          </p:grpSpPr>
          <p:grpSp>
            <p:nvGrpSpPr>
              <p:cNvPr id="578" name="Google Shape;578;p34"/>
              <p:cNvGrpSpPr/>
              <p:nvPr/>
            </p:nvGrpSpPr>
            <p:grpSpPr>
              <a:xfrm>
                <a:off x="5992547" y="2637354"/>
                <a:ext cx="105926" cy="94950"/>
                <a:chOff x="5992547" y="2637354"/>
                <a:chExt cx="105926" cy="94950"/>
              </a:xfrm>
            </p:grpSpPr>
            <p:sp>
              <p:nvSpPr>
                <p:cNvPr id="579" name="Google Shape;579;p3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3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1" name="Google Shape;581;p34"/>
              <p:cNvGrpSpPr/>
              <p:nvPr/>
            </p:nvGrpSpPr>
            <p:grpSpPr>
              <a:xfrm>
                <a:off x="5908056" y="2695700"/>
                <a:ext cx="105926" cy="94950"/>
                <a:chOff x="5908056" y="2695700"/>
                <a:chExt cx="105926" cy="94950"/>
              </a:xfrm>
            </p:grpSpPr>
            <p:sp>
              <p:nvSpPr>
                <p:cNvPr id="582" name="Google Shape;582;p3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3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84" name="Google Shape;584;p3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3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87" name="Google Shape;587;p34"/>
          <p:cNvSpPr txBox="1"/>
          <p:nvPr>
            <p:ph idx="4" type="subTitle"/>
          </p:nvPr>
        </p:nvSpPr>
        <p:spPr>
          <a:xfrm>
            <a:off x="4079686" y="394536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Thoughts </a:t>
            </a:r>
            <a:endParaRPr/>
          </a:p>
          <a:p>
            <a:pPr indent="0" lvl="0" marL="0" rtl="0" algn="l">
              <a:spcBef>
                <a:spcPts val="0"/>
              </a:spcBef>
              <a:spcAft>
                <a:spcPts val="0"/>
              </a:spcAft>
              <a:buNone/>
            </a:pPr>
            <a:r>
              <a:rPr lang="en"/>
              <a:t>Future Developement</a:t>
            </a:r>
            <a:endParaRPr/>
          </a:p>
        </p:txBody>
      </p:sp>
      <p:sp>
        <p:nvSpPr>
          <p:cNvPr id="588" name="Google Shape;588;p34"/>
          <p:cNvSpPr txBox="1"/>
          <p:nvPr>
            <p:ph idx="15" type="subTitle"/>
          </p:nvPr>
        </p:nvSpPr>
        <p:spPr>
          <a:xfrm>
            <a:off x="1820866" y="402156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589" name="Google Shape;589;p34"/>
          <p:cNvSpPr txBox="1"/>
          <p:nvPr>
            <p:ph idx="8" type="title"/>
          </p:nvPr>
        </p:nvSpPr>
        <p:spPr>
          <a:xfrm>
            <a:off x="818300" y="4007035"/>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1" name="Shape 1711"/>
        <p:cNvGrpSpPr/>
        <p:nvPr/>
      </p:nvGrpSpPr>
      <p:grpSpPr>
        <a:xfrm>
          <a:off x="0" y="0"/>
          <a:ext cx="0" cy="0"/>
          <a:chOff x="0" y="0"/>
          <a:chExt cx="0" cy="0"/>
        </a:xfrm>
      </p:grpSpPr>
      <p:sp>
        <p:nvSpPr>
          <p:cNvPr id="1712" name="Google Shape;1712;p52"/>
          <p:cNvSpPr/>
          <p:nvPr/>
        </p:nvSpPr>
        <p:spPr>
          <a:xfrm>
            <a:off x="5544340" y="29041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13" name="Google Shape;1713;p52"/>
          <p:cNvGrpSpPr/>
          <p:nvPr/>
        </p:nvGrpSpPr>
        <p:grpSpPr>
          <a:xfrm>
            <a:off x="7829868" y="338132"/>
            <a:ext cx="754207" cy="896613"/>
            <a:chOff x="7177165" y="405444"/>
            <a:chExt cx="253183" cy="300988"/>
          </a:xfrm>
        </p:grpSpPr>
        <p:sp>
          <p:nvSpPr>
            <p:cNvPr id="1714" name="Google Shape;1714;p5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15" name="Google Shape;1715;p52"/>
            <p:cNvGrpSpPr/>
            <p:nvPr/>
          </p:nvGrpSpPr>
          <p:grpSpPr>
            <a:xfrm>
              <a:off x="7194890" y="420612"/>
              <a:ext cx="205512" cy="257207"/>
              <a:chOff x="7194890" y="420612"/>
              <a:chExt cx="205512" cy="257207"/>
            </a:xfrm>
          </p:grpSpPr>
          <p:sp>
            <p:nvSpPr>
              <p:cNvPr id="1716" name="Google Shape;1716;p5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5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5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5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5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5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22" name="Google Shape;1722;p52"/>
              <p:cNvGrpSpPr/>
              <p:nvPr/>
            </p:nvGrpSpPr>
            <p:grpSpPr>
              <a:xfrm>
                <a:off x="7332552" y="511417"/>
                <a:ext cx="60514" cy="60514"/>
                <a:chOff x="7332552" y="511417"/>
                <a:chExt cx="60514" cy="60514"/>
              </a:xfrm>
            </p:grpSpPr>
            <p:sp>
              <p:nvSpPr>
                <p:cNvPr id="1723" name="Google Shape;1723;p5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4" name="Google Shape;1724;p5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25" name="Google Shape;1725;p52"/>
              <p:cNvGrpSpPr/>
              <p:nvPr/>
            </p:nvGrpSpPr>
            <p:grpSpPr>
              <a:xfrm>
                <a:off x="7289918" y="521811"/>
                <a:ext cx="60527" cy="60527"/>
                <a:chOff x="7289918" y="521811"/>
                <a:chExt cx="60527" cy="60527"/>
              </a:xfrm>
            </p:grpSpPr>
            <p:sp>
              <p:nvSpPr>
                <p:cNvPr id="1726" name="Google Shape;1726;p5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7" name="Google Shape;1727;p5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28" name="Google Shape;1728;p52"/>
              <p:cNvGrpSpPr/>
              <p:nvPr/>
            </p:nvGrpSpPr>
            <p:grpSpPr>
              <a:xfrm>
                <a:off x="7228447" y="473745"/>
                <a:ext cx="60527" cy="60527"/>
                <a:chOff x="7228447" y="473745"/>
                <a:chExt cx="60527" cy="60527"/>
              </a:xfrm>
            </p:grpSpPr>
            <p:sp>
              <p:nvSpPr>
                <p:cNvPr id="1729" name="Google Shape;1729;p5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5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31" name="Google Shape;1731;p52"/>
              <p:cNvGrpSpPr/>
              <p:nvPr/>
            </p:nvGrpSpPr>
            <p:grpSpPr>
              <a:xfrm>
                <a:off x="7241925" y="524936"/>
                <a:ext cx="60527" cy="60527"/>
                <a:chOff x="7241925" y="524936"/>
                <a:chExt cx="60527" cy="60527"/>
              </a:xfrm>
            </p:grpSpPr>
            <p:sp>
              <p:nvSpPr>
                <p:cNvPr id="1732" name="Google Shape;1732;p5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5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34" name="Google Shape;1734;p52"/>
              <p:cNvGrpSpPr/>
              <p:nvPr/>
            </p:nvGrpSpPr>
            <p:grpSpPr>
              <a:xfrm>
                <a:off x="7196496" y="553701"/>
                <a:ext cx="69912" cy="74130"/>
                <a:chOff x="7196496" y="553701"/>
                <a:chExt cx="69912" cy="74130"/>
              </a:xfrm>
            </p:grpSpPr>
            <p:sp>
              <p:nvSpPr>
                <p:cNvPr id="1735" name="Google Shape;1735;p5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5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5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38" name="Google Shape;1738;p52"/>
              <p:cNvGrpSpPr/>
              <p:nvPr/>
            </p:nvGrpSpPr>
            <p:grpSpPr>
              <a:xfrm>
                <a:off x="7238257" y="584624"/>
                <a:ext cx="60515" cy="60515"/>
                <a:chOff x="7238257" y="584624"/>
                <a:chExt cx="60515" cy="60515"/>
              </a:xfrm>
            </p:grpSpPr>
            <p:sp>
              <p:nvSpPr>
                <p:cNvPr id="1739" name="Google Shape;1739;p5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5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41" name="Google Shape;1741;p52"/>
              <p:cNvGrpSpPr/>
              <p:nvPr/>
            </p:nvGrpSpPr>
            <p:grpSpPr>
              <a:xfrm>
                <a:off x="7287420" y="577993"/>
                <a:ext cx="60515" cy="60515"/>
                <a:chOff x="7287420" y="577993"/>
                <a:chExt cx="60515" cy="60515"/>
              </a:xfrm>
            </p:grpSpPr>
            <p:sp>
              <p:nvSpPr>
                <p:cNvPr id="1742" name="Google Shape;1742;p5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5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44" name="Google Shape;1744;p52"/>
              <p:cNvGrpSpPr/>
              <p:nvPr/>
            </p:nvGrpSpPr>
            <p:grpSpPr>
              <a:xfrm>
                <a:off x="7194890" y="617304"/>
                <a:ext cx="60515" cy="60515"/>
                <a:chOff x="7194890" y="617304"/>
                <a:chExt cx="60515" cy="60515"/>
              </a:xfrm>
            </p:grpSpPr>
            <p:sp>
              <p:nvSpPr>
                <p:cNvPr id="1745" name="Google Shape;1745;p5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6" name="Google Shape;1746;p5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47" name="Google Shape;1747;p5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8" name="Google Shape;1748;p5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5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50" name="Google Shape;1750;p52"/>
          <p:cNvGrpSpPr/>
          <p:nvPr/>
        </p:nvGrpSpPr>
        <p:grpSpPr>
          <a:xfrm>
            <a:off x="633264" y="995634"/>
            <a:ext cx="589664" cy="699213"/>
            <a:chOff x="7570887" y="957519"/>
            <a:chExt cx="197947" cy="234722"/>
          </a:xfrm>
        </p:grpSpPr>
        <p:sp>
          <p:nvSpPr>
            <p:cNvPr id="1751" name="Google Shape;1751;p5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2" name="Google Shape;1752;p52"/>
            <p:cNvGrpSpPr/>
            <p:nvPr/>
          </p:nvGrpSpPr>
          <p:grpSpPr>
            <a:xfrm>
              <a:off x="7590853" y="979012"/>
              <a:ext cx="150287" cy="187029"/>
              <a:chOff x="7590853" y="979012"/>
              <a:chExt cx="150287" cy="187029"/>
            </a:xfrm>
          </p:grpSpPr>
          <p:sp>
            <p:nvSpPr>
              <p:cNvPr id="1753" name="Google Shape;1753;p5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4" name="Google Shape;1754;p5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5" name="Google Shape;1755;p5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6" name="Google Shape;1756;p52"/>
              <p:cNvGrpSpPr/>
              <p:nvPr/>
            </p:nvGrpSpPr>
            <p:grpSpPr>
              <a:xfrm>
                <a:off x="7658097" y="1083325"/>
                <a:ext cx="29764" cy="24433"/>
                <a:chOff x="7658097" y="1083325"/>
                <a:chExt cx="29764" cy="24433"/>
              </a:xfrm>
            </p:grpSpPr>
            <p:sp>
              <p:nvSpPr>
                <p:cNvPr id="1757" name="Google Shape;1757;p5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5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59" name="Google Shape;1759;p5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5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61" name="Google Shape;1761;p52"/>
          <p:cNvGrpSpPr/>
          <p:nvPr/>
        </p:nvGrpSpPr>
        <p:grpSpPr>
          <a:xfrm flipH="1" rot="306717">
            <a:off x="6863781" y="3158849"/>
            <a:ext cx="1204340" cy="1492092"/>
            <a:chOff x="7786336" y="1422122"/>
            <a:chExt cx="385311" cy="477388"/>
          </a:xfrm>
        </p:grpSpPr>
        <p:sp>
          <p:nvSpPr>
            <p:cNvPr id="1762" name="Google Shape;1762;p52"/>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3" name="Google Shape;1763;p52"/>
            <p:cNvGrpSpPr/>
            <p:nvPr/>
          </p:nvGrpSpPr>
          <p:grpSpPr>
            <a:xfrm>
              <a:off x="7809776" y="1445914"/>
              <a:ext cx="337612" cy="429672"/>
              <a:chOff x="7809776" y="1445914"/>
              <a:chExt cx="337612" cy="429672"/>
            </a:xfrm>
          </p:grpSpPr>
          <p:grpSp>
            <p:nvGrpSpPr>
              <p:cNvPr id="1764" name="Google Shape;1764;p52"/>
              <p:cNvGrpSpPr/>
              <p:nvPr/>
            </p:nvGrpSpPr>
            <p:grpSpPr>
              <a:xfrm>
                <a:off x="7826864" y="1445914"/>
                <a:ext cx="320524" cy="265580"/>
                <a:chOff x="7826864" y="1445914"/>
                <a:chExt cx="320524" cy="265580"/>
              </a:xfrm>
            </p:grpSpPr>
            <p:grpSp>
              <p:nvGrpSpPr>
                <p:cNvPr id="1765" name="Google Shape;1765;p52"/>
                <p:cNvGrpSpPr/>
                <p:nvPr/>
              </p:nvGrpSpPr>
              <p:grpSpPr>
                <a:xfrm>
                  <a:off x="7964534" y="1445914"/>
                  <a:ext cx="182854" cy="265580"/>
                  <a:chOff x="7964534" y="1445914"/>
                  <a:chExt cx="182854" cy="265580"/>
                </a:xfrm>
              </p:grpSpPr>
              <p:sp>
                <p:nvSpPr>
                  <p:cNvPr id="1766" name="Google Shape;1766;p52"/>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7" name="Google Shape;1767;p52"/>
                  <p:cNvGrpSpPr/>
                  <p:nvPr/>
                </p:nvGrpSpPr>
                <p:grpSpPr>
                  <a:xfrm>
                    <a:off x="7997160" y="1490402"/>
                    <a:ext cx="150228" cy="131681"/>
                    <a:chOff x="7997160" y="1490402"/>
                    <a:chExt cx="150228" cy="131681"/>
                  </a:xfrm>
                </p:grpSpPr>
                <p:sp>
                  <p:nvSpPr>
                    <p:cNvPr id="1768" name="Google Shape;1768;p52"/>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9" name="Google Shape;1769;p52"/>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52"/>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52"/>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72" name="Google Shape;1772;p52"/>
                <p:cNvGrpSpPr/>
                <p:nvPr/>
              </p:nvGrpSpPr>
              <p:grpSpPr>
                <a:xfrm>
                  <a:off x="7826864" y="1474645"/>
                  <a:ext cx="163049" cy="236848"/>
                  <a:chOff x="7826864" y="1474645"/>
                  <a:chExt cx="163049" cy="236848"/>
                </a:xfrm>
              </p:grpSpPr>
              <p:sp>
                <p:nvSpPr>
                  <p:cNvPr id="1773" name="Google Shape;1773;p52"/>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74" name="Google Shape;1774;p52"/>
                  <p:cNvGrpSpPr/>
                  <p:nvPr/>
                </p:nvGrpSpPr>
                <p:grpSpPr>
                  <a:xfrm>
                    <a:off x="7826864" y="1514476"/>
                    <a:ext cx="133889" cy="117333"/>
                    <a:chOff x="7826864" y="1514476"/>
                    <a:chExt cx="133889" cy="117333"/>
                  </a:xfrm>
                </p:grpSpPr>
                <p:sp>
                  <p:nvSpPr>
                    <p:cNvPr id="1775" name="Google Shape;1775;p52"/>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52"/>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52"/>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52"/>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79" name="Google Shape;1779;p52"/>
                <p:cNvGrpSpPr/>
                <p:nvPr/>
              </p:nvGrpSpPr>
              <p:grpSpPr>
                <a:xfrm>
                  <a:off x="7920942" y="1550097"/>
                  <a:ext cx="111279" cy="161396"/>
                  <a:chOff x="7920942" y="1550097"/>
                  <a:chExt cx="111279" cy="161396"/>
                </a:xfrm>
              </p:grpSpPr>
              <p:sp>
                <p:nvSpPr>
                  <p:cNvPr id="1780" name="Google Shape;1780;p52"/>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81" name="Google Shape;1781;p52"/>
                  <p:cNvGrpSpPr/>
                  <p:nvPr/>
                </p:nvGrpSpPr>
                <p:grpSpPr>
                  <a:xfrm>
                    <a:off x="7941143" y="1577472"/>
                    <a:ext cx="91078" cy="79855"/>
                    <a:chOff x="7941143" y="1577472"/>
                    <a:chExt cx="91078" cy="79855"/>
                  </a:xfrm>
                </p:grpSpPr>
                <p:sp>
                  <p:nvSpPr>
                    <p:cNvPr id="1782" name="Google Shape;1782;p52"/>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52"/>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52"/>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52"/>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86" name="Google Shape;1786;p52"/>
              <p:cNvGrpSpPr/>
              <p:nvPr/>
            </p:nvGrpSpPr>
            <p:grpSpPr>
              <a:xfrm>
                <a:off x="7809776" y="1694249"/>
                <a:ext cx="306069" cy="181337"/>
                <a:chOff x="7809776" y="1694249"/>
                <a:chExt cx="306069" cy="181337"/>
              </a:xfrm>
            </p:grpSpPr>
            <p:sp>
              <p:nvSpPr>
                <p:cNvPr id="1787" name="Google Shape;1787;p52"/>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52"/>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89" name="Google Shape;1789;p52"/>
          <p:cNvGrpSpPr/>
          <p:nvPr/>
        </p:nvGrpSpPr>
        <p:grpSpPr>
          <a:xfrm rot="-500457">
            <a:off x="3911998" y="3616150"/>
            <a:ext cx="1320005" cy="1571287"/>
            <a:chOff x="4493925" y="112536"/>
            <a:chExt cx="598389" cy="712300"/>
          </a:xfrm>
        </p:grpSpPr>
        <p:sp>
          <p:nvSpPr>
            <p:cNvPr id="1790" name="Google Shape;1790;p52"/>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91" name="Google Shape;1791;p52"/>
            <p:cNvGrpSpPr/>
            <p:nvPr/>
          </p:nvGrpSpPr>
          <p:grpSpPr>
            <a:xfrm>
              <a:off x="4544228" y="166034"/>
              <a:ext cx="497823" cy="599605"/>
              <a:chOff x="4544228" y="166034"/>
              <a:chExt cx="497823" cy="599605"/>
            </a:xfrm>
          </p:grpSpPr>
          <p:grpSp>
            <p:nvGrpSpPr>
              <p:cNvPr id="1792" name="Google Shape;1792;p52"/>
              <p:cNvGrpSpPr/>
              <p:nvPr/>
            </p:nvGrpSpPr>
            <p:grpSpPr>
              <a:xfrm>
                <a:off x="4544228" y="269118"/>
                <a:ext cx="327678" cy="307041"/>
                <a:chOff x="4544228" y="269118"/>
                <a:chExt cx="327678" cy="307041"/>
              </a:xfrm>
            </p:grpSpPr>
            <p:sp>
              <p:nvSpPr>
                <p:cNvPr id="1793" name="Google Shape;1793;p52"/>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52"/>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52"/>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6" name="Google Shape;1796;p52"/>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52"/>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52"/>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52"/>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0" name="Google Shape;1800;p52"/>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52"/>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52"/>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3" name="Google Shape;1803;p52"/>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52"/>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5" name="Google Shape;1805;p52"/>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52"/>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52"/>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52"/>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52"/>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52"/>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11" name="Google Shape;1811;p52"/>
              <p:cNvGrpSpPr/>
              <p:nvPr/>
            </p:nvGrpSpPr>
            <p:grpSpPr>
              <a:xfrm>
                <a:off x="4708566" y="243858"/>
                <a:ext cx="175377" cy="316374"/>
                <a:chOff x="4708566" y="243858"/>
                <a:chExt cx="175377" cy="316374"/>
              </a:xfrm>
            </p:grpSpPr>
            <p:sp>
              <p:nvSpPr>
                <p:cNvPr id="1812" name="Google Shape;1812;p52"/>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52"/>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52"/>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52"/>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16" name="Google Shape;1816;p52"/>
              <p:cNvGrpSpPr/>
              <p:nvPr/>
            </p:nvGrpSpPr>
            <p:grpSpPr>
              <a:xfrm>
                <a:off x="4838842" y="166034"/>
                <a:ext cx="203209" cy="520204"/>
                <a:chOff x="4838842" y="166034"/>
                <a:chExt cx="203209" cy="520204"/>
              </a:xfrm>
            </p:grpSpPr>
            <p:sp>
              <p:nvSpPr>
                <p:cNvPr id="1817" name="Google Shape;1817;p52"/>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52"/>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52"/>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52"/>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52"/>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52"/>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52"/>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52"/>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25" name="Google Shape;1825;p52"/>
              <p:cNvGrpSpPr/>
              <p:nvPr/>
            </p:nvGrpSpPr>
            <p:grpSpPr>
              <a:xfrm>
                <a:off x="4570335" y="373653"/>
                <a:ext cx="215863" cy="271964"/>
                <a:chOff x="4570335" y="373653"/>
                <a:chExt cx="215863" cy="271964"/>
              </a:xfrm>
            </p:grpSpPr>
            <p:sp>
              <p:nvSpPr>
                <p:cNvPr id="1826" name="Google Shape;1826;p52"/>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52"/>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52"/>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52"/>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52"/>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1" name="Google Shape;1831;p52"/>
              <p:cNvGrpSpPr/>
              <p:nvPr/>
            </p:nvGrpSpPr>
            <p:grpSpPr>
              <a:xfrm>
                <a:off x="4711765" y="376367"/>
                <a:ext cx="148880" cy="180608"/>
                <a:chOff x="4711765" y="376367"/>
                <a:chExt cx="148880" cy="180608"/>
              </a:xfrm>
            </p:grpSpPr>
            <p:sp>
              <p:nvSpPr>
                <p:cNvPr id="1832" name="Google Shape;1832;p52"/>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52"/>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34" name="Google Shape;1834;p52"/>
                <p:cNvGrpSpPr/>
                <p:nvPr/>
              </p:nvGrpSpPr>
              <p:grpSpPr>
                <a:xfrm>
                  <a:off x="4770691" y="485236"/>
                  <a:ext cx="31027" cy="21659"/>
                  <a:chOff x="4770691" y="485236"/>
                  <a:chExt cx="31027" cy="21659"/>
                </a:xfrm>
              </p:grpSpPr>
              <p:sp>
                <p:nvSpPr>
                  <p:cNvPr id="1835" name="Google Shape;1835;p52"/>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6" name="Google Shape;1836;p52"/>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37" name="Google Shape;1837;p52"/>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52"/>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39" name="Google Shape;1839;p52"/>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52"/>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52"/>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42" name="Google Shape;1842;p52"/>
          <p:cNvGrpSpPr/>
          <p:nvPr/>
        </p:nvGrpSpPr>
        <p:grpSpPr>
          <a:xfrm flipH="1">
            <a:off x="499832" y="2522550"/>
            <a:ext cx="2623643" cy="2479167"/>
            <a:chOff x="1297116" y="2697712"/>
            <a:chExt cx="847868" cy="801179"/>
          </a:xfrm>
        </p:grpSpPr>
        <p:sp>
          <p:nvSpPr>
            <p:cNvPr id="1843" name="Google Shape;1843;p52"/>
            <p:cNvSpPr/>
            <p:nvPr/>
          </p:nvSpPr>
          <p:spPr>
            <a:xfrm>
              <a:off x="1297116" y="2697712"/>
              <a:ext cx="847868" cy="801179"/>
            </a:xfrm>
            <a:custGeom>
              <a:rect b="b" l="l" r="r" t="t"/>
              <a:pathLst>
                <a:path extrusionOk="0" h="819620" w="862970">
                  <a:moveTo>
                    <a:pt x="846246" y="649876"/>
                  </a:moveTo>
                  <a:cubicBezTo>
                    <a:pt x="851040" y="648373"/>
                    <a:pt x="855310" y="645391"/>
                    <a:pt x="858340" y="641241"/>
                  </a:cubicBezTo>
                  <a:cubicBezTo>
                    <a:pt x="862824" y="635110"/>
                    <a:pt x="864160" y="627239"/>
                    <a:pt x="861870" y="619987"/>
                  </a:cubicBezTo>
                  <a:lnTo>
                    <a:pt x="805861" y="441178"/>
                  </a:lnTo>
                  <a:cubicBezTo>
                    <a:pt x="836227" y="390226"/>
                    <a:pt x="834653" y="321527"/>
                    <a:pt x="801567" y="272555"/>
                  </a:cubicBezTo>
                  <a:cubicBezTo>
                    <a:pt x="784130" y="247174"/>
                    <a:pt x="758320" y="234675"/>
                    <a:pt x="739690" y="228640"/>
                  </a:cubicBezTo>
                  <a:cubicBezTo>
                    <a:pt x="729338" y="225181"/>
                    <a:pt x="719080" y="222652"/>
                    <a:pt x="709157" y="220219"/>
                  </a:cubicBezTo>
                  <a:cubicBezTo>
                    <a:pt x="699353" y="217810"/>
                    <a:pt x="690122" y="215520"/>
                    <a:pt x="681320" y="212514"/>
                  </a:cubicBezTo>
                  <a:cubicBezTo>
                    <a:pt x="681200" y="212467"/>
                    <a:pt x="681105" y="212443"/>
                    <a:pt x="680986" y="212395"/>
                  </a:cubicBezTo>
                  <a:cubicBezTo>
                    <a:pt x="679101" y="211775"/>
                    <a:pt x="677431" y="210869"/>
                    <a:pt x="676239" y="209843"/>
                  </a:cubicBezTo>
                  <a:cubicBezTo>
                    <a:pt x="670228" y="204595"/>
                    <a:pt x="666793" y="194147"/>
                    <a:pt x="663167" y="183055"/>
                  </a:cubicBezTo>
                  <a:lnTo>
                    <a:pt x="662475" y="180932"/>
                  </a:lnTo>
                  <a:cubicBezTo>
                    <a:pt x="659970" y="172655"/>
                    <a:pt x="656154" y="160155"/>
                    <a:pt x="653291" y="151711"/>
                  </a:cubicBezTo>
                  <a:cubicBezTo>
                    <a:pt x="643225" y="121035"/>
                    <a:pt x="623545" y="77430"/>
                    <a:pt x="586834" y="43128"/>
                  </a:cubicBezTo>
                  <a:cubicBezTo>
                    <a:pt x="562694" y="18630"/>
                    <a:pt x="531565" y="5677"/>
                    <a:pt x="496810" y="5677"/>
                  </a:cubicBezTo>
                  <a:cubicBezTo>
                    <a:pt x="479921" y="5677"/>
                    <a:pt x="465466" y="8707"/>
                    <a:pt x="455757" y="11497"/>
                  </a:cubicBezTo>
                  <a:cubicBezTo>
                    <a:pt x="444379" y="5295"/>
                    <a:pt x="431474" y="1622"/>
                    <a:pt x="417805" y="763"/>
                  </a:cubicBezTo>
                  <a:cubicBezTo>
                    <a:pt x="413774" y="262"/>
                    <a:pt x="409814" y="0"/>
                    <a:pt x="406022" y="0"/>
                  </a:cubicBezTo>
                  <a:cubicBezTo>
                    <a:pt x="380474" y="0"/>
                    <a:pt x="360103" y="11641"/>
                    <a:pt x="348605" y="32775"/>
                  </a:cubicBezTo>
                  <a:cubicBezTo>
                    <a:pt x="344836" y="39383"/>
                    <a:pt x="342833" y="46086"/>
                    <a:pt x="341616" y="50570"/>
                  </a:cubicBezTo>
                  <a:cubicBezTo>
                    <a:pt x="339088" y="60017"/>
                    <a:pt x="342618" y="69773"/>
                    <a:pt x="349965" y="75522"/>
                  </a:cubicBezTo>
                  <a:cubicBezTo>
                    <a:pt x="348414" y="84586"/>
                    <a:pt x="347866" y="93293"/>
                    <a:pt x="347794" y="100663"/>
                  </a:cubicBezTo>
                  <a:cubicBezTo>
                    <a:pt x="336201" y="110968"/>
                    <a:pt x="328950" y="125686"/>
                    <a:pt x="328019" y="141811"/>
                  </a:cubicBezTo>
                  <a:cubicBezTo>
                    <a:pt x="326874" y="158318"/>
                    <a:pt x="332575" y="174587"/>
                    <a:pt x="343644" y="186490"/>
                  </a:cubicBezTo>
                  <a:cubicBezTo>
                    <a:pt x="346482" y="189543"/>
                    <a:pt x="349631" y="192262"/>
                    <a:pt x="353018" y="194600"/>
                  </a:cubicBezTo>
                  <a:cubicBezTo>
                    <a:pt x="349798" y="197487"/>
                    <a:pt x="346983" y="198250"/>
                    <a:pt x="345552" y="198655"/>
                  </a:cubicBezTo>
                  <a:cubicBezTo>
                    <a:pt x="306837" y="209366"/>
                    <a:pt x="276781" y="232099"/>
                    <a:pt x="258103" y="264635"/>
                  </a:cubicBezTo>
                  <a:cubicBezTo>
                    <a:pt x="228978" y="280021"/>
                    <a:pt x="205005" y="303708"/>
                    <a:pt x="189166" y="332285"/>
                  </a:cubicBezTo>
                  <a:cubicBezTo>
                    <a:pt x="172659" y="307930"/>
                    <a:pt x="144869" y="292401"/>
                    <a:pt x="113573" y="292401"/>
                  </a:cubicBezTo>
                  <a:cubicBezTo>
                    <a:pt x="71900" y="292401"/>
                    <a:pt x="35546" y="320573"/>
                    <a:pt x="25122" y="360933"/>
                  </a:cubicBezTo>
                  <a:cubicBezTo>
                    <a:pt x="24812" y="362126"/>
                    <a:pt x="24598" y="363319"/>
                    <a:pt x="24478" y="364512"/>
                  </a:cubicBezTo>
                  <a:cubicBezTo>
                    <a:pt x="15032" y="367541"/>
                    <a:pt x="8138" y="376319"/>
                    <a:pt x="7924" y="386767"/>
                  </a:cubicBezTo>
                  <a:lnTo>
                    <a:pt x="4" y="795290"/>
                  </a:lnTo>
                  <a:cubicBezTo>
                    <a:pt x="-115" y="801706"/>
                    <a:pt x="2342" y="807884"/>
                    <a:pt x="6826" y="812464"/>
                  </a:cubicBezTo>
                  <a:cubicBezTo>
                    <a:pt x="11311" y="817044"/>
                    <a:pt x="17441" y="819620"/>
                    <a:pt x="23858" y="819620"/>
                  </a:cubicBezTo>
                  <a:lnTo>
                    <a:pt x="320291" y="819620"/>
                  </a:lnTo>
                  <a:cubicBezTo>
                    <a:pt x="324131" y="819620"/>
                    <a:pt x="327876" y="818690"/>
                    <a:pt x="331216" y="816973"/>
                  </a:cubicBezTo>
                  <a:lnTo>
                    <a:pt x="383718" y="818571"/>
                  </a:lnTo>
                  <a:cubicBezTo>
                    <a:pt x="385937" y="819263"/>
                    <a:pt x="388298" y="819620"/>
                    <a:pt x="390755" y="819620"/>
                  </a:cubicBezTo>
                  <a:lnTo>
                    <a:pt x="775733" y="819620"/>
                  </a:lnTo>
                  <a:cubicBezTo>
                    <a:pt x="800446" y="819620"/>
                    <a:pt x="823751" y="808791"/>
                    <a:pt x="839710" y="789946"/>
                  </a:cubicBezTo>
                  <a:cubicBezTo>
                    <a:pt x="855668" y="771078"/>
                    <a:pt x="862466" y="746294"/>
                    <a:pt x="858363" y="721939"/>
                  </a:cubicBezTo>
                  <a:lnTo>
                    <a:pt x="846246" y="649900"/>
                  </a:ln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44" name="Google Shape;1844;p52"/>
            <p:cNvGrpSpPr/>
            <p:nvPr/>
          </p:nvGrpSpPr>
          <p:grpSpPr>
            <a:xfrm>
              <a:off x="1346471" y="2738438"/>
              <a:ext cx="744121" cy="704550"/>
              <a:chOff x="1346471" y="2738438"/>
              <a:chExt cx="744121" cy="704550"/>
            </a:xfrm>
          </p:grpSpPr>
          <p:sp>
            <p:nvSpPr>
              <p:cNvPr id="1845" name="Google Shape;1845;p52"/>
              <p:cNvSpPr/>
              <p:nvPr/>
            </p:nvSpPr>
            <p:spPr>
              <a:xfrm>
                <a:off x="1562324" y="2795940"/>
                <a:ext cx="176495" cy="257455"/>
              </a:xfrm>
              <a:custGeom>
                <a:rect b="b" l="l" r="r" t="t"/>
                <a:pathLst>
                  <a:path extrusionOk="0" h="257455" w="176495">
                    <a:moveTo>
                      <a:pt x="119007" y="0"/>
                    </a:moveTo>
                    <a:cubicBezTo>
                      <a:pt x="119007" y="0"/>
                      <a:pt x="136063" y="108511"/>
                      <a:pt x="83561" y="123062"/>
                    </a:cubicBezTo>
                    <a:cubicBezTo>
                      <a:pt x="31082" y="137590"/>
                      <a:pt x="-4341" y="181171"/>
                      <a:pt x="430" y="257455"/>
                    </a:cubicBezTo>
                    <a:lnTo>
                      <a:pt x="176495" y="257455"/>
                    </a:lnTo>
                    <a:lnTo>
                      <a:pt x="174897" y="110348"/>
                    </a:lnTo>
                    <a:lnTo>
                      <a:pt x="119031"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52"/>
              <p:cNvSpPr/>
              <p:nvPr/>
            </p:nvSpPr>
            <p:spPr>
              <a:xfrm>
                <a:off x="1715777" y="2918979"/>
                <a:ext cx="76952" cy="59944"/>
              </a:xfrm>
              <a:custGeom>
                <a:rect b="b" l="l" r="r" t="t"/>
                <a:pathLst>
                  <a:path extrusionOk="0" h="59944" w="76952">
                    <a:moveTo>
                      <a:pt x="9160" y="19083"/>
                    </a:moveTo>
                    <a:lnTo>
                      <a:pt x="0" y="59945"/>
                    </a:lnTo>
                    <a:lnTo>
                      <a:pt x="76953" y="59945"/>
                    </a:lnTo>
                    <a:lnTo>
                      <a:pt x="54244" y="0"/>
                    </a:lnTo>
                    <a:lnTo>
                      <a:pt x="9160" y="1908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52"/>
              <p:cNvSpPr/>
              <p:nvPr/>
            </p:nvSpPr>
            <p:spPr>
              <a:xfrm>
                <a:off x="1722480" y="2918979"/>
                <a:ext cx="60064" cy="36168"/>
              </a:xfrm>
              <a:custGeom>
                <a:rect b="b" l="l" r="r" t="t"/>
                <a:pathLst>
                  <a:path extrusionOk="0" h="36168" w="60064">
                    <a:moveTo>
                      <a:pt x="47541" y="0"/>
                    </a:moveTo>
                    <a:lnTo>
                      <a:pt x="60064" y="33062"/>
                    </a:lnTo>
                    <a:cubicBezTo>
                      <a:pt x="60064" y="33062"/>
                      <a:pt x="33300" y="41792"/>
                      <a:pt x="0" y="29985"/>
                    </a:cubicBezTo>
                    <a:lnTo>
                      <a:pt x="2433" y="19083"/>
                    </a:lnTo>
                    <a:lnTo>
                      <a:pt x="47517" y="2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52"/>
              <p:cNvSpPr/>
              <p:nvPr/>
            </p:nvSpPr>
            <p:spPr>
              <a:xfrm>
                <a:off x="1681337" y="2780221"/>
                <a:ext cx="112466" cy="159568"/>
              </a:xfrm>
              <a:custGeom>
                <a:rect b="b" l="l" r="r" t="t"/>
                <a:pathLst>
                  <a:path extrusionOk="0" h="159568" w="112466">
                    <a:moveTo>
                      <a:pt x="7414" y="0"/>
                    </a:moveTo>
                    <a:lnTo>
                      <a:pt x="112466" y="7085"/>
                    </a:lnTo>
                    <a:cubicBezTo>
                      <a:pt x="112466" y="7085"/>
                      <a:pt x="108196" y="70321"/>
                      <a:pt x="105644" y="108058"/>
                    </a:cubicBezTo>
                    <a:cubicBezTo>
                      <a:pt x="103092" y="145795"/>
                      <a:pt x="63351" y="161563"/>
                      <a:pt x="30958" y="159368"/>
                    </a:cubicBezTo>
                    <a:cubicBezTo>
                      <a:pt x="-1436" y="157173"/>
                      <a:pt x="-2080" y="140738"/>
                      <a:pt x="1426" y="88736"/>
                    </a:cubicBezTo>
                    <a:cubicBezTo>
                      <a:pt x="4933" y="36711"/>
                      <a:pt x="7414" y="0"/>
                      <a:pt x="7414"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52"/>
              <p:cNvSpPr/>
              <p:nvPr/>
            </p:nvSpPr>
            <p:spPr>
              <a:xfrm>
                <a:off x="1769588" y="2833937"/>
                <a:ext cx="58758" cy="58758"/>
              </a:xfrm>
              <a:custGeom>
                <a:rect b="b" l="l" r="r" t="t"/>
                <a:pathLst>
                  <a:path extrusionOk="0" h="58758" w="58758">
                    <a:moveTo>
                      <a:pt x="58684" y="27292"/>
                    </a:moveTo>
                    <a:cubicBezTo>
                      <a:pt x="59829" y="43465"/>
                      <a:pt x="47639" y="57515"/>
                      <a:pt x="31466" y="58684"/>
                    </a:cubicBezTo>
                    <a:cubicBezTo>
                      <a:pt x="15293" y="59829"/>
                      <a:pt x="1243" y="47663"/>
                      <a:pt x="74" y="31466"/>
                    </a:cubicBezTo>
                    <a:cubicBezTo>
                      <a:pt x="-1071" y="15293"/>
                      <a:pt x="11119" y="1244"/>
                      <a:pt x="27292" y="74"/>
                    </a:cubicBezTo>
                    <a:cubicBezTo>
                      <a:pt x="43465" y="-1070"/>
                      <a:pt x="57515" y="11119"/>
                      <a:pt x="58684" y="27292"/>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52"/>
              <p:cNvSpPr/>
              <p:nvPr/>
            </p:nvSpPr>
            <p:spPr>
              <a:xfrm>
                <a:off x="1692114" y="2826208"/>
                <a:ext cx="29483" cy="60909"/>
              </a:xfrm>
              <a:custGeom>
                <a:rect b="b" l="l" r="r" t="t"/>
                <a:pathLst>
                  <a:path extrusionOk="0" h="60909" w="29483">
                    <a:moveTo>
                      <a:pt x="48" y="13171"/>
                    </a:moveTo>
                    <a:cubicBezTo>
                      <a:pt x="3411" y="7803"/>
                      <a:pt x="11259" y="-1404"/>
                      <a:pt x="17318" y="5418"/>
                    </a:cubicBezTo>
                    <a:cubicBezTo>
                      <a:pt x="22375" y="15222"/>
                      <a:pt x="15529" y="42129"/>
                      <a:pt x="13048" y="53341"/>
                    </a:cubicBezTo>
                    <a:cubicBezTo>
                      <a:pt x="12833" y="54295"/>
                      <a:pt x="12142" y="56871"/>
                      <a:pt x="11927" y="57825"/>
                    </a:cubicBezTo>
                    <a:cubicBezTo>
                      <a:pt x="11498" y="60425"/>
                      <a:pt x="14813" y="61904"/>
                      <a:pt x="16626" y="60139"/>
                    </a:cubicBezTo>
                    <a:cubicBezTo>
                      <a:pt x="16626" y="60139"/>
                      <a:pt x="17867" y="59209"/>
                      <a:pt x="17867" y="59209"/>
                    </a:cubicBezTo>
                    <a:cubicBezTo>
                      <a:pt x="22113" y="56155"/>
                      <a:pt x="25691" y="52243"/>
                      <a:pt x="29483" y="48641"/>
                    </a:cubicBezTo>
                    <a:cubicBezTo>
                      <a:pt x="24355" y="51528"/>
                      <a:pt x="19131" y="54271"/>
                      <a:pt x="14575" y="57968"/>
                    </a:cubicBezTo>
                    <a:cubicBezTo>
                      <a:pt x="14718" y="57897"/>
                      <a:pt x="14861" y="58040"/>
                      <a:pt x="14861" y="58326"/>
                    </a:cubicBezTo>
                    <a:cubicBezTo>
                      <a:pt x="14861" y="58350"/>
                      <a:pt x="14861" y="58350"/>
                      <a:pt x="14861" y="58255"/>
                    </a:cubicBezTo>
                    <a:cubicBezTo>
                      <a:pt x="15052" y="57539"/>
                      <a:pt x="15720" y="54844"/>
                      <a:pt x="15911" y="54056"/>
                    </a:cubicBezTo>
                    <a:cubicBezTo>
                      <a:pt x="18511" y="42225"/>
                      <a:pt x="25786" y="14053"/>
                      <a:pt x="19727" y="3724"/>
                    </a:cubicBezTo>
                    <a:cubicBezTo>
                      <a:pt x="18272" y="1697"/>
                      <a:pt x="15887" y="457"/>
                      <a:pt x="13406" y="75"/>
                    </a:cubicBezTo>
                    <a:cubicBezTo>
                      <a:pt x="5797" y="-856"/>
                      <a:pt x="1789" y="7088"/>
                      <a:pt x="0" y="13171"/>
                    </a:cubicBezTo>
                    <a:lnTo>
                      <a:pt x="0" y="131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52"/>
              <p:cNvSpPr/>
              <p:nvPr/>
            </p:nvSpPr>
            <p:spPr>
              <a:xfrm>
                <a:off x="1655379" y="2962202"/>
                <a:ext cx="166881" cy="161347"/>
              </a:xfrm>
              <a:custGeom>
                <a:rect b="b" l="l" r="r" t="t"/>
                <a:pathLst>
                  <a:path extrusionOk="0" h="161347" w="166881">
                    <a:moveTo>
                      <a:pt x="131030" y="0"/>
                    </a:moveTo>
                    <a:lnTo>
                      <a:pt x="166882" y="8086"/>
                    </a:lnTo>
                    <a:lnTo>
                      <a:pt x="162111" y="161348"/>
                    </a:lnTo>
                    <a:lnTo>
                      <a:pt x="0" y="149087"/>
                    </a:lnTo>
                    <a:lnTo>
                      <a:pt x="19751" y="6059"/>
                    </a:lnTo>
                    <a:lnTo>
                      <a:pt x="64143" y="0"/>
                    </a:lnTo>
                    <a:lnTo>
                      <a:pt x="13103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52"/>
              <p:cNvSpPr/>
              <p:nvPr/>
            </p:nvSpPr>
            <p:spPr>
              <a:xfrm>
                <a:off x="1669309" y="3022076"/>
                <a:ext cx="135871" cy="309218"/>
              </a:xfrm>
              <a:custGeom>
                <a:rect b="b" l="l" r="r" t="t"/>
                <a:pathLst>
                  <a:path extrusionOk="0" h="309218" w="135871">
                    <a:moveTo>
                      <a:pt x="135848" y="3006"/>
                    </a:moveTo>
                    <a:cubicBezTo>
                      <a:pt x="135848" y="3006"/>
                      <a:pt x="125973" y="35447"/>
                      <a:pt x="81032" y="35447"/>
                    </a:cubicBezTo>
                    <a:cubicBezTo>
                      <a:pt x="36091" y="35447"/>
                      <a:pt x="15362" y="0"/>
                      <a:pt x="15362" y="0"/>
                    </a:cubicBezTo>
                    <a:lnTo>
                      <a:pt x="0" y="309218"/>
                    </a:lnTo>
                    <a:lnTo>
                      <a:pt x="135872" y="309218"/>
                    </a:lnTo>
                    <a:lnTo>
                      <a:pt x="135872" y="30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3" name="Google Shape;1853;p52"/>
              <p:cNvSpPr/>
              <p:nvPr/>
            </p:nvSpPr>
            <p:spPr>
              <a:xfrm>
                <a:off x="1663882" y="2743594"/>
                <a:ext cx="375991" cy="375304"/>
              </a:xfrm>
              <a:custGeom>
                <a:rect b="b" l="l" r="r" t="t"/>
                <a:pathLst>
                  <a:path extrusionOk="0" h="375304" w="375991">
                    <a:moveTo>
                      <a:pt x="681" y="80161"/>
                    </a:moveTo>
                    <a:lnTo>
                      <a:pt x="21839" y="81759"/>
                    </a:lnTo>
                    <a:lnTo>
                      <a:pt x="52777" y="84097"/>
                    </a:lnTo>
                    <a:cubicBezTo>
                      <a:pt x="50010" y="59861"/>
                      <a:pt x="71789" y="50462"/>
                      <a:pt x="72433" y="50200"/>
                    </a:cubicBezTo>
                    <a:cubicBezTo>
                      <a:pt x="64418" y="63057"/>
                      <a:pt x="72433" y="87603"/>
                      <a:pt x="72433" y="87603"/>
                    </a:cubicBezTo>
                    <a:lnTo>
                      <a:pt x="126677" y="91563"/>
                    </a:lnTo>
                    <a:cubicBezTo>
                      <a:pt x="128681" y="90966"/>
                      <a:pt x="130804" y="90561"/>
                      <a:pt x="132998" y="90394"/>
                    </a:cubicBezTo>
                    <a:cubicBezTo>
                      <a:pt x="149195" y="89249"/>
                      <a:pt x="163245" y="101414"/>
                      <a:pt x="164390" y="117611"/>
                    </a:cubicBezTo>
                    <a:cubicBezTo>
                      <a:pt x="165535" y="133784"/>
                      <a:pt x="153346" y="147858"/>
                      <a:pt x="137173" y="148979"/>
                    </a:cubicBezTo>
                    <a:cubicBezTo>
                      <a:pt x="136457" y="149027"/>
                      <a:pt x="135741" y="149051"/>
                      <a:pt x="135026" y="149051"/>
                    </a:cubicBezTo>
                    <a:cubicBezTo>
                      <a:pt x="130732" y="149051"/>
                      <a:pt x="126653" y="148120"/>
                      <a:pt x="122956" y="146427"/>
                    </a:cubicBezTo>
                    <a:lnTo>
                      <a:pt x="122956" y="146427"/>
                    </a:lnTo>
                    <a:cubicBezTo>
                      <a:pt x="121620" y="159833"/>
                      <a:pt x="115489" y="170352"/>
                      <a:pt x="106711" y="178200"/>
                    </a:cubicBezTo>
                    <a:lnTo>
                      <a:pt x="121691" y="217774"/>
                    </a:lnTo>
                    <a:lnTo>
                      <a:pt x="156685" y="225693"/>
                    </a:lnTo>
                    <a:lnTo>
                      <a:pt x="351500" y="375305"/>
                    </a:lnTo>
                    <a:cubicBezTo>
                      <a:pt x="351500" y="375305"/>
                      <a:pt x="392052" y="315479"/>
                      <a:pt x="368794" y="266269"/>
                    </a:cubicBezTo>
                    <a:cubicBezTo>
                      <a:pt x="345537" y="217058"/>
                      <a:pt x="310280" y="221710"/>
                      <a:pt x="265077" y="204869"/>
                    </a:cubicBezTo>
                    <a:cubicBezTo>
                      <a:pt x="219874" y="188028"/>
                      <a:pt x="242464" y="118637"/>
                      <a:pt x="195925" y="46550"/>
                    </a:cubicBezTo>
                    <a:cubicBezTo>
                      <a:pt x="149386" y="-25560"/>
                      <a:pt x="73674" y="7621"/>
                      <a:pt x="73674" y="7621"/>
                    </a:cubicBezTo>
                    <a:cubicBezTo>
                      <a:pt x="-11986" y="-24296"/>
                      <a:pt x="657" y="80137"/>
                      <a:pt x="657" y="801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54" name="Google Shape;1854;p52"/>
              <p:cNvGrpSpPr/>
              <p:nvPr/>
            </p:nvGrpSpPr>
            <p:grpSpPr>
              <a:xfrm>
                <a:off x="1645722" y="2816940"/>
                <a:ext cx="142523" cy="69918"/>
                <a:chOff x="1645722" y="2816940"/>
                <a:chExt cx="142523" cy="69918"/>
              </a:xfrm>
            </p:grpSpPr>
            <p:sp>
              <p:nvSpPr>
                <p:cNvPr id="1855" name="Google Shape;1855;p52"/>
                <p:cNvSpPr/>
                <p:nvPr/>
              </p:nvSpPr>
              <p:spPr>
                <a:xfrm>
                  <a:off x="1725347" y="2822116"/>
                  <a:ext cx="62898" cy="64742"/>
                </a:xfrm>
                <a:custGeom>
                  <a:rect b="b" l="l" r="r" t="t"/>
                  <a:pathLst>
                    <a:path extrusionOk="0" h="64742" w="62898">
                      <a:moveTo>
                        <a:pt x="91" y="30549"/>
                      </a:moveTo>
                      <a:cubicBezTo>
                        <a:pt x="1331" y="7768"/>
                        <a:pt x="24613" y="-7021"/>
                        <a:pt x="45485" y="3403"/>
                      </a:cubicBezTo>
                      <a:cubicBezTo>
                        <a:pt x="71080" y="16571"/>
                        <a:pt x="67407" y="52542"/>
                        <a:pt x="41358" y="62656"/>
                      </a:cubicBezTo>
                      <a:cubicBezTo>
                        <a:pt x="19413" y="70981"/>
                        <a:pt x="-1555" y="53186"/>
                        <a:pt x="91" y="30549"/>
                      </a:cubicBezTo>
                      <a:lnTo>
                        <a:pt x="91" y="30549"/>
                      </a:lnTo>
                      <a:close/>
                      <a:moveTo>
                        <a:pt x="377" y="30549"/>
                      </a:moveTo>
                      <a:cubicBezTo>
                        <a:pt x="-1316" y="56454"/>
                        <a:pt x="31674" y="72126"/>
                        <a:pt x="51210" y="55452"/>
                      </a:cubicBezTo>
                      <a:cubicBezTo>
                        <a:pt x="63852" y="44980"/>
                        <a:pt x="64258" y="24824"/>
                        <a:pt x="53309" y="13064"/>
                      </a:cubicBezTo>
                      <a:cubicBezTo>
                        <a:pt x="36158" y="-6162"/>
                        <a:pt x="2309" y="4524"/>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52"/>
                <p:cNvSpPr/>
                <p:nvPr/>
              </p:nvSpPr>
              <p:spPr>
                <a:xfrm>
                  <a:off x="1645722" y="2816940"/>
                  <a:ext cx="62898" cy="64742"/>
                </a:xfrm>
                <a:custGeom>
                  <a:rect b="b" l="l" r="r" t="t"/>
                  <a:pathLst>
                    <a:path extrusionOk="0" h="64742" w="62898">
                      <a:moveTo>
                        <a:pt x="91" y="30549"/>
                      </a:moveTo>
                      <a:cubicBezTo>
                        <a:pt x="1331" y="7769"/>
                        <a:pt x="24613" y="-7021"/>
                        <a:pt x="45485" y="3403"/>
                      </a:cubicBezTo>
                      <a:cubicBezTo>
                        <a:pt x="71080" y="16571"/>
                        <a:pt x="67407" y="52542"/>
                        <a:pt x="41358" y="62657"/>
                      </a:cubicBezTo>
                      <a:cubicBezTo>
                        <a:pt x="19413" y="70982"/>
                        <a:pt x="-1555" y="53186"/>
                        <a:pt x="91" y="30549"/>
                      </a:cubicBezTo>
                      <a:lnTo>
                        <a:pt x="91" y="30549"/>
                      </a:lnTo>
                      <a:close/>
                      <a:moveTo>
                        <a:pt x="377" y="30549"/>
                      </a:moveTo>
                      <a:cubicBezTo>
                        <a:pt x="-1316" y="56454"/>
                        <a:pt x="31674" y="72126"/>
                        <a:pt x="51210" y="55453"/>
                      </a:cubicBezTo>
                      <a:cubicBezTo>
                        <a:pt x="63852" y="44981"/>
                        <a:pt x="64258" y="24824"/>
                        <a:pt x="53309" y="13064"/>
                      </a:cubicBezTo>
                      <a:cubicBezTo>
                        <a:pt x="36158" y="-6162"/>
                        <a:pt x="2309" y="4525"/>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52"/>
                <p:cNvSpPr/>
                <p:nvPr/>
              </p:nvSpPr>
              <p:spPr>
                <a:xfrm>
                  <a:off x="1707714" y="2850516"/>
                  <a:ext cx="17866" cy="3173"/>
                </a:xfrm>
                <a:custGeom>
                  <a:rect b="b" l="l" r="r" t="t"/>
                  <a:pathLst>
                    <a:path extrusionOk="0" h="3173" w="17866">
                      <a:moveTo>
                        <a:pt x="17867" y="2173"/>
                      </a:moveTo>
                      <a:cubicBezTo>
                        <a:pt x="12261" y="-237"/>
                        <a:pt x="5892" y="-666"/>
                        <a:pt x="0" y="1004"/>
                      </a:cubicBezTo>
                      <a:cubicBezTo>
                        <a:pt x="5606" y="3437"/>
                        <a:pt x="11975" y="3818"/>
                        <a:pt x="17867" y="2173"/>
                      </a:cubicBezTo>
                      <a:lnTo>
                        <a:pt x="17867" y="21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58" name="Google Shape;1858;p52"/>
              <p:cNvSpPr/>
              <p:nvPr/>
            </p:nvSpPr>
            <p:spPr>
              <a:xfrm>
                <a:off x="1841869" y="2768604"/>
                <a:ext cx="216303" cy="342089"/>
              </a:xfrm>
              <a:custGeom>
                <a:rect b="b" l="l" r="r" t="t"/>
                <a:pathLst>
                  <a:path extrusionOk="0" h="342089" w="216303">
                    <a:moveTo>
                      <a:pt x="0" y="24"/>
                    </a:moveTo>
                    <a:cubicBezTo>
                      <a:pt x="22470" y="23329"/>
                      <a:pt x="40003" y="51000"/>
                      <a:pt x="51286" y="81294"/>
                    </a:cubicBezTo>
                    <a:cubicBezTo>
                      <a:pt x="54697" y="89571"/>
                      <a:pt x="61853" y="111732"/>
                      <a:pt x="64883" y="120581"/>
                    </a:cubicBezTo>
                    <a:cubicBezTo>
                      <a:pt x="67936" y="129312"/>
                      <a:pt x="71132" y="138138"/>
                      <a:pt x="76070" y="146105"/>
                    </a:cubicBezTo>
                    <a:cubicBezTo>
                      <a:pt x="80841" y="154120"/>
                      <a:pt x="88307" y="160799"/>
                      <a:pt x="97372" y="163471"/>
                    </a:cubicBezTo>
                    <a:cubicBezTo>
                      <a:pt x="114833" y="169554"/>
                      <a:pt x="133200" y="172917"/>
                      <a:pt x="150494" y="179381"/>
                    </a:cubicBezTo>
                    <a:cubicBezTo>
                      <a:pt x="174205" y="187730"/>
                      <a:pt x="192286" y="202424"/>
                      <a:pt x="202377" y="225753"/>
                    </a:cubicBezTo>
                    <a:cubicBezTo>
                      <a:pt x="218884" y="263132"/>
                      <a:pt x="216928" y="306451"/>
                      <a:pt x="198178" y="342089"/>
                    </a:cubicBezTo>
                    <a:cubicBezTo>
                      <a:pt x="222819" y="303159"/>
                      <a:pt x="222390" y="247413"/>
                      <a:pt x="196556" y="209151"/>
                    </a:cubicBezTo>
                    <a:cubicBezTo>
                      <a:pt x="185846" y="193551"/>
                      <a:pt x="168957" y="183150"/>
                      <a:pt x="151210" y="177425"/>
                    </a:cubicBezTo>
                    <a:cubicBezTo>
                      <a:pt x="133606" y="171534"/>
                      <a:pt x="115214" y="168623"/>
                      <a:pt x="97682" y="162612"/>
                    </a:cubicBezTo>
                    <a:cubicBezTo>
                      <a:pt x="93317" y="161181"/>
                      <a:pt x="89261" y="158963"/>
                      <a:pt x="85803" y="155981"/>
                    </a:cubicBezTo>
                    <a:cubicBezTo>
                      <a:pt x="75259" y="146797"/>
                      <a:pt x="71085" y="132842"/>
                      <a:pt x="66839" y="119914"/>
                    </a:cubicBezTo>
                    <a:cubicBezTo>
                      <a:pt x="64525" y="112280"/>
                      <a:pt x="61066" y="100926"/>
                      <a:pt x="58514" y="93412"/>
                    </a:cubicBezTo>
                    <a:cubicBezTo>
                      <a:pt x="47064" y="58466"/>
                      <a:pt x="27456" y="24069"/>
                      <a:pt x="24" y="0"/>
                    </a:cubicBezTo>
                    <a:lnTo>
                      <a:pt x="24"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52"/>
              <p:cNvSpPr/>
              <p:nvPr/>
            </p:nvSpPr>
            <p:spPr>
              <a:xfrm>
                <a:off x="1428910" y="2962202"/>
                <a:ext cx="301394" cy="468514"/>
              </a:xfrm>
              <a:custGeom>
                <a:rect b="b" l="l" r="r" t="t"/>
                <a:pathLst>
                  <a:path extrusionOk="0" h="468514" w="301394">
                    <a:moveTo>
                      <a:pt x="290612" y="0"/>
                    </a:moveTo>
                    <a:lnTo>
                      <a:pt x="301394" y="468515"/>
                    </a:lnTo>
                    <a:lnTo>
                      <a:pt x="133844" y="468515"/>
                    </a:lnTo>
                    <a:lnTo>
                      <a:pt x="133844" y="328540"/>
                    </a:lnTo>
                    <a:lnTo>
                      <a:pt x="0" y="328540"/>
                    </a:lnTo>
                    <a:lnTo>
                      <a:pt x="77501" y="91193"/>
                    </a:lnTo>
                    <a:cubicBezTo>
                      <a:pt x="95273" y="36806"/>
                      <a:pt x="145986" y="0"/>
                      <a:pt x="203212" y="0"/>
                    </a:cubicBezTo>
                    <a:lnTo>
                      <a:pt x="290612"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52"/>
              <p:cNvSpPr/>
              <p:nvPr/>
            </p:nvSpPr>
            <p:spPr>
              <a:xfrm>
                <a:off x="1775936" y="2961391"/>
                <a:ext cx="314656" cy="469325"/>
              </a:xfrm>
              <a:custGeom>
                <a:rect b="b" l="l" r="r" t="t"/>
                <a:pathLst>
                  <a:path extrusionOk="0" h="469325" w="314656">
                    <a:moveTo>
                      <a:pt x="9637" y="0"/>
                    </a:moveTo>
                    <a:lnTo>
                      <a:pt x="0" y="469326"/>
                    </a:lnTo>
                    <a:lnTo>
                      <a:pt x="156649" y="469326"/>
                    </a:lnTo>
                    <a:lnTo>
                      <a:pt x="156649" y="327657"/>
                    </a:lnTo>
                    <a:lnTo>
                      <a:pt x="314657" y="327657"/>
                    </a:lnTo>
                    <a:lnTo>
                      <a:pt x="237776" y="82272"/>
                    </a:lnTo>
                    <a:cubicBezTo>
                      <a:pt x="225849" y="44225"/>
                      <a:pt x="192263" y="17056"/>
                      <a:pt x="152570" y="13358"/>
                    </a:cubicBezTo>
                    <a:lnTo>
                      <a:pt x="9637" y="24"/>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52"/>
              <p:cNvSpPr/>
              <p:nvPr/>
            </p:nvSpPr>
            <p:spPr>
              <a:xfrm>
                <a:off x="1932585" y="3162360"/>
                <a:ext cx="16817" cy="126688"/>
              </a:xfrm>
              <a:custGeom>
                <a:rect b="b" l="l" r="r" t="t"/>
                <a:pathLst>
                  <a:path extrusionOk="0" h="126688" w="16817">
                    <a:moveTo>
                      <a:pt x="0" y="126688"/>
                    </a:moveTo>
                    <a:lnTo>
                      <a:pt x="0" y="0"/>
                    </a:lnTo>
                    <a:lnTo>
                      <a:pt x="16817" y="126688"/>
                    </a:lnTo>
                    <a:lnTo>
                      <a:pt x="0" y="1266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52"/>
              <p:cNvSpPr/>
              <p:nvPr/>
            </p:nvSpPr>
            <p:spPr>
              <a:xfrm>
                <a:off x="1778799" y="2966615"/>
                <a:ext cx="63284" cy="327895"/>
              </a:xfrm>
              <a:custGeom>
                <a:rect b="b" l="l" r="r" t="t"/>
                <a:pathLst>
                  <a:path extrusionOk="0" h="327895" w="63284">
                    <a:moveTo>
                      <a:pt x="72" y="327896"/>
                    </a:moveTo>
                    <a:cubicBezTo>
                      <a:pt x="10305" y="300989"/>
                      <a:pt x="19918" y="273843"/>
                      <a:pt x="29006" y="246530"/>
                    </a:cubicBezTo>
                    <a:cubicBezTo>
                      <a:pt x="36807" y="221984"/>
                      <a:pt x="47779" y="188040"/>
                      <a:pt x="56558" y="164234"/>
                    </a:cubicBezTo>
                    <a:cubicBezTo>
                      <a:pt x="49592" y="156458"/>
                      <a:pt x="35852" y="141215"/>
                      <a:pt x="28792" y="133510"/>
                    </a:cubicBezTo>
                    <a:cubicBezTo>
                      <a:pt x="28792" y="133510"/>
                      <a:pt x="29102" y="134775"/>
                      <a:pt x="29102" y="134775"/>
                    </a:cubicBezTo>
                    <a:lnTo>
                      <a:pt x="38166" y="101236"/>
                    </a:lnTo>
                    <a:cubicBezTo>
                      <a:pt x="44130" y="78861"/>
                      <a:pt x="49759" y="56391"/>
                      <a:pt x="55270" y="33896"/>
                    </a:cubicBezTo>
                    <a:cubicBezTo>
                      <a:pt x="58013" y="22637"/>
                      <a:pt x="60708" y="11378"/>
                      <a:pt x="63284" y="71"/>
                    </a:cubicBezTo>
                    <a:lnTo>
                      <a:pt x="62998" y="0"/>
                    </a:lnTo>
                    <a:cubicBezTo>
                      <a:pt x="49998" y="43724"/>
                      <a:pt x="37689" y="89762"/>
                      <a:pt x="26478" y="134107"/>
                    </a:cubicBezTo>
                    <a:lnTo>
                      <a:pt x="26287" y="134846"/>
                    </a:lnTo>
                    <a:lnTo>
                      <a:pt x="26788" y="135371"/>
                    </a:lnTo>
                    <a:cubicBezTo>
                      <a:pt x="33801" y="142789"/>
                      <a:pt x="48018" y="157603"/>
                      <a:pt x="55103" y="164926"/>
                    </a:cubicBezTo>
                    <a:cubicBezTo>
                      <a:pt x="55103" y="164926"/>
                      <a:pt x="54936" y="164163"/>
                      <a:pt x="54936" y="164163"/>
                    </a:cubicBezTo>
                    <a:cubicBezTo>
                      <a:pt x="50523" y="177855"/>
                      <a:pt x="45990" y="191523"/>
                      <a:pt x="41220" y="205096"/>
                    </a:cubicBezTo>
                    <a:cubicBezTo>
                      <a:pt x="27146" y="244240"/>
                      <a:pt x="10901" y="288489"/>
                      <a:pt x="0" y="327896"/>
                    </a:cubicBezTo>
                    <a:lnTo>
                      <a:pt x="0" y="3278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52"/>
              <p:cNvSpPr/>
              <p:nvPr/>
            </p:nvSpPr>
            <p:spPr>
              <a:xfrm>
                <a:off x="1665827" y="2963013"/>
                <a:ext cx="63546" cy="331497"/>
              </a:xfrm>
              <a:custGeom>
                <a:rect b="b" l="l" r="r" t="t"/>
                <a:pathLst>
                  <a:path extrusionOk="0" h="331497" w="63546">
                    <a:moveTo>
                      <a:pt x="63547" y="331402"/>
                    </a:moveTo>
                    <a:cubicBezTo>
                      <a:pt x="51620" y="291614"/>
                      <a:pt x="36473" y="247914"/>
                      <a:pt x="22065" y="208722"/>
                    </a:cubicBezTo>
                    <a:cubicBezTo>
                      <a:pt x="17294" y="195149"/>
                      <a:pt x="12762" y="181480"/>
                      <a:pt x="8349" y="167788"/>
                    </a:cubicBezTo>
                    <a:lnTo>
                      <a:pt x="8182" y="168552"/>
                    </a:lnTo>
                    <a:cubicBezTo>
                      <a:pt x="15290" y="161229"/>
                      <a:pt x="29483" y="146391"/>
                      <a:pt x="36496" y="138997"/>
                    </a:cubicBezTo>
                    <a:cubicBezTo>
                      <a:pt x="36496" y="138997"/>
                      <a:pt x="36997" y="138472"/>
                      <a:pt x="36997" y="138472"/>
                    </a:cubicBezTo>
                    <a:lnTo>
                      <a:pt x="36807" y="137732"/>
                    </a:lnTo>
                    <a:cubicBezTo>
                      <a:pt x="25810" y="92935"/>
                      <a:pt x="13096" y="44249"/>
                      <a:pt x="286" y="0"/>
                    </a:cubicBezTo>
                    <a:cubicBezTo>
                      <a:pt x="286" y="0"/>
                      <a:pt x="0" y="72"/>
                      <a:pt x="0" y="72"/>
                    </a:cubicBezTo>
                    <a:cubicBezTo>
                      <a:pt x="2552" y="11665"/>
                      <a:pt x="5272" y="23234"/>
                      <a:pt x="7991" y="34803"/>
                    </a:cubicBezTo>
                    <a:cubicBezTo>
                      <a:pt x="12929" y="55413"/>
                      <a:pt x="19846" y="83799"/>
                      <a:pt x="25094" y="103955"/>
                    </a:cubicBezTo>
                    <a:cubicBezTo>
                      <a:pt x="25094" y="103955"/>
                      <a:pt x="34159" y="138400"/>
                      <a:pt x="34159" y="138400"/>
                    </a:cubicBezTo>
                    <a:lnTo>
                      <a:pt x="34469" y="137136"/>
                    </a:lnTo>
                    <a:cubicBezTo>
                      <a:pt x="27575" y="144674"/>
                      <a:pt x="13811" y="159893"/>
                      <a:pt x="7013" y="167502"/>
                    </a:cubicBezTo>
                    <a:lnTo>
                      <a:pt x="6703" y="167860"/>
                    </a:lnTo>
                    <a:lnTo>
                      <a:pt x="6846" y="168265"/>
                    </a:lnTo>
                    <a:cubicBezTo>
                      <a:pt x="21230" y="207195"/>
                      <a:pt x="34111" y="251969"/>
                      <a:pt x="48304" y="290970"/>
                    </a:cubicBezTo>
                    <a:cubicBezTo>
                      <a:pt x="53147" y="304519"/>
                      <a:pt x="58037" y="318068"/>
                      <a:pt x="63189" y="331498"/>
                    </a:cubicBezTo>
                    <a:lnTo>
                      <a:pt x="63475" y="331402"/>
                    </a:lnTo>
                    <a:lnTo>
                      <a:pt x="63475" y="3314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52"/>
              <p:cNvSpPr/>
              <p:nvPr/>
            </p:nvSpPr>
            <p:spPr>
              <a:xfrm>
                <a:off x="1721528" y="3062156"/>
                <a:ext cx="62163" cy="30894"/>
              </a:xfrm>
              <a:custGeom>
                <a:rect b="b" l="l" r="r" t="t"/>
                <a:pathLst>
                  <a:path extrusionOk="0" h="16813" w="62163">
                    <a:moveTo>
                      <a:pt x="61853" y="0"/>
                    </a:moveTo>
                    <a:cubicBezTo>
                      <a:pt x="55651" y="6488"/>
                      <a:pt x="48256" y="11307"/>
                      <a:pt x="39908" y="14241"/>
                    </a:cubicBezTo>
                    <a:cubicBezTo>
                      <a:pt x="32775" y="15958"/>
                      <a:pt x="25118" y="14718"/>
                      <a:pt x="18368" y="12094"/>
                    </a:cubicBezTo>
                    <a:cubicBezTo>
                      <a:pt x="11593" y="9327"/>
                      <a:pt x="5606" y="5296"/>
                      <a:pt x="239" y="0"/>
                    </a:cubicBezTo>
                    <a:lnTo>
                      <a:pt x="0" y="167"/>
                    </a:lnTo>
                    <a:cubicBezTo>
                      <a:pt x="2815" y="5629"/>
                      <a:pt x="7514" y="10090"/>
                      <a:pt x="12977" y="13120"/>
                    </a:cubicBezTo>
                    <a:cubicBezTo>
                      <a:pt x="18511" y="16030"/>
                      <a:pt x="24951" y="17366"/>
                      <a:pt x="31105" y="16603"/>
                    </a:cubicBezTo>
                    <a:cubicBezTo>
                      <a:pt x="34183" y="16340"/>
                      <a:pt x="37141" y="15672"/>
                      <a:pt x="40146" y="15195"/>
                    </a:cubicBezTo>
                    <a:cubicBezTo>
                      <a:pt x="46181" y="14217"/>
                      <a:pt x="52383" y="12213"/>
                      <a:pt x="56820" y="7705"/>
                    </a:cubicBezTo>
                    <a:cubicBezTo>
                      <a:pt x="59062" y="5558"/>
                      <a:pt x="61018" y="3077"/>
                      <a:pt x="62163" y="167"/>
                    </a:cubicBezTo>
                    <a:lnTo>
                      <a:pt x="61901" y="24"/>
                    </a:lnTo>
                    <a:lnTo>
                      <a:pt x="61901"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52"/>
              <p:cNvSpPr/>
              <p:nvPr/>
            </p:nvSpPr>
            <p:spPr>
              <a:xfrm>
                <a:off x="1537564" y="3162360"/>
                <a:ext cx="25189" cy="128381"/>
              </a:xfrm>
              <a:custGeom>
                <a:rect b="b" l="l" r="r" t="t"/>
                <a:pathLst>
                  <a:path extrusionOk="0" h="128381" w="25189">
                    <a:moveTo>
                      <a:pt x="25190" y="128382"/>
                    </a:moveTo>
                    <a:lnTo>
                      <a:pt x="25190" y="0"/>
                    </a:lnTo>
                    <a:lnTo>
                      <a:pt x="0" y="128382"/>
                    </a:lnTo>
                    <a:lnTo>
                      <a:pt x="25190" y="12838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52"/>
              <p:cNvSpPr/>
              <p:nvPr/>
            </p:nvSpPr>
            <p:spPr>
              <a:xfrm>
                <a:off x="1681332" y="3289048"/>
                <a:ext cx="406119" cy="153929"/>
              </a:xfrm>
              <a:custGeom>
                <a:rect b="b" l="l" r="r" t="t"/>
                <a:pathLst>
                  <a:path extrusionOk="0" h="153929" w="406119">
                    <a:moveTo>
                      <a:pt x="390202" y="0"/>
                    </a:moveTo>
                    <a:lnTo>
                      <a:pt x="405350" y="90144"/>
                    </a:lnTo>
                    <a:cubicBezTo>
                      <a:pt x="410955" y="123516"/>
                      <a:pt x="385241" y="153929"/>
                      <a:pt x="351392" y="153929"/>
                    </a:cubicBezTo>
                    <a:lnTo>
                      <a:pt x="16292" y="153929"/>
                    </a:lnTo>
                    <a:lnTo>
                      <a:pt x="0" y="27241"/>
                    </a:lnTo>
                    <a:lnTo>
                      <a:pt x="251253" y="0"/>
                    </a:lnTo>
                    <a:lnTo>
                      <a:pt x="390202"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67" name="Google Shape;1867;p52"/>
              <p:cNvGrpSpPr/>
              <p:nvPr/>
            </p:nvGrpSpPr>
            <p:grpSpPr>
              <a:xfrm>
                <a:off x="1346471" y="3070117"/>
                <a:ext cx="270574" cy="372860"/>
                <a:chOff x="1346471" y="3070117"/>
                <a:chExt cx="270574" cy="372860"/>
              </a:xfrm>
            </p:grpSpPr>
            <p:sp>
              <p:nvSpPr>
                <p:cNvPr id="1868" name="Google Shape;1868;p52"/>
                <p:cNvSpPr/>
                <p:nvPr/>
              </p:nvSpPr>
              <p:spPr>
                <a:xfrm>
                  <a:off x="1346471" y="3070117"/>
                  <a:ext cx="270574" cy="372860"/>
                </a:xfrm>
                <a:custGeom>
                  <a:rect b="b" l="l" r="r" t="t"/>
                  <a:pathLst>
                    <a:path extrusionOk="0" h="372860" w="270574">
                      <a:moveTo>
                        <a:pt x="263323" y="0"/>
                      </a:moveTo>
                      <a:lnTo>
                        <a:pt x="7228" y="0"/>
                      </a:lnTo>
                      <a:lnTo>
                        <a:pt x="0" y="372860"/>
                      </a:lnTo>
                      <a:lnTo>
                        <a:pt x="270575" y="372860"/>
                      </a:lnTo>
                      <a:lnTo>
                        <a:pt x="263323" y="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9" name="Google Shape;1869;p52"/>
                <p:cNvSpPr/>
                <p:nvPr/>
              </p:nvSpPr>
              <p:spPr>
                <a:xfrm>
                  <a:off x="1365383" y="3088223"/>
                  <a:ext cx="232770" cy="336674"/>
                </a:xfrm>
                <a:custGeom>
                  <a:rect b="b" l="l" r="r" t="t"/>
                  <a:pathLst>
                    <a:path extrusionOk="0" h="336674" w="232770">
                      <a:moveTo>
                        <a:pt x="232771" y="313607"/>
                      </a:moveTo>
                      <a:lnTo>
                        <a:pt x="227117" y="22184"/>
                      </a:lnTo>
                      <a:cubicBezTo>
                        <a:pt x="226879" y="9852"/>
                        <a:pt x="216812" y="0"/>
                        <a:pt x="204504" y="0"/>
                      </a:cubicBezTo>
                      <a:lnTo>
                        <a:pt x="28271" y="0"/>
                      </a:lnTo>
                      <a:cubicBezTo>
                        <a:pt x="15939" y="0"/>
                        <a:pt x="5896" y="9876"/>
                        <a:pt x="5657" y="22184"/>
                      </a:cubicBezTo>
                      <a:lnTo>
                        <a:pt x="4" y="313607"/>
                      </a:lnTo>
                      <a:cubicBezTo>
                        <a:pt x="-234" y="326274"/>
                        <a:pt x="9951" y="336674"/>
                        <a:pt x="22618" y="336674"/>
                      </a:cubicBezTo>
                      <a:lnTo>
                        <a:pt x="210133" y="336674"/>
                      </a:lnTo>
                      <a:cubicBezTo>
                        <a:pt x="222800" y="336674"/>
                        <a:pt x="233009" y="326274"/>
                        <a:pt x="232747" y="3136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70" name="Google Shape;1870;p52"/>
                <p:cNvGrpSpPr/>
                <p:nvPr/>
              </p:nvGrpSpPr>
              <p:grpSpPr>
                <a:xfrm>
                  <a:off x="1492862" y="3122305"/>
                  <a:ext cx="85616" cy="263376"/>
                  <a:chOff x="1492862" y="3122305"/>
                  <a:chExt cx="85616" cy="263376"/>
                </a:xfrm>
              </p:grpSpPr>
              <p:sp>
                <p:nvSpPr>
                  <p:cNvPr id="1871" name="Google Shape;1871;p52"/>
                  <p:cNvSpPr/>
                  <p:nvPr/>
                </p:nvSpPr>
                <p:spPr>
                  <a:xfrm>
                    <a:off x="1521721" y="3122305"/>
                    <a:ext cx="56757" cy="102433"/>
                  </a:xfrm>
                  <a:custGeom>
                    <a:rect b="b" l="l" r="r" t="t"/>
                    <a:pathLst>
                      <a:path extrusionOk="0" h="102433" w="56757">
                        <a:moveTo>
                          <a:pt x="21210" y="97997"/>
                        </a:moveTo>
                        <a:cubicBezTo>
                          <a:pt x="21210" y="97997"/>
                          <a:pt x="52840" y="69682"/>
                          <a:pt x="51982" y="57254"/>
                        </a:cubicBezTo>
                        <a:cubicBezTo>
                          <a:pt x="51147" y="44850"/>
                          <a:pt x="29392" y="76981"/>
                          <a:pt x="29392" y="76981"/>
                        </a:cubicBezTo>
                        <a:cubicBezTo>
                          <a:pt x="29392" y="76981"/>
                          <a:pt x="59281" y="28534"/>
                          <a:pt x="56585" y="22594"/>
                        </a:cubicBezTo>
                        <a:cubicBezTo>
                          <a:pt x="53890" y="16655"/>
                          <a:pt x="36882" y="46353"/>
                          <a:pt x="36882" y="46353"/>
                        </a:cubicBezTo>
                        <a:cubicBezTo>
                          <a:pt x="36882" y="46353"/>
                          <a:pt x="50026" y="8521"/>
                          <a:pt x="44014" y="4823"/>
                        </a:cubicBezTo>
                        <a:cubicBezTo>
                          <a:pt x="37979" y="1126"/>
                          <a:pt x="28342" y="46758"/>
                          <a:pt x="28342" y="46758"/>
                        </a:cubicBezTo>
                        <a:cubicBezTo>
                          <a:pt x="28342" y="46758"/>
                          <a:pt x="31897" y="2199"/>
                          <a:pt x="24931" y="52"/>
                        </a:cubicBezTo>
                        <a:cubicBezTo>
                          <a:pt x="17966" y="-2094"/>
                          <a:pt x="18944" y="62502"/>
                          <a:pt x="18944" y="62502"/>
                        </a:cubicBezTo>
                        <a:cubicBezTo>
                          <a:pt x="18944" y="62502"/>
                          <a:pt x="17107" y="25648"/>
                          <a:pt x="9021" y="28439"/>
                        </a:cubicBezTo>
                        <a:cubicBezTo>
                          <a:pt x="3391" y="30395"/>
                          <a:pt x="11525" y="83708"/>
                          <a:pt x="11525" y="83708"/>
                        </a:cubicBezTo>
                        <a:cubicBezTo>
                          <a:pt x="11525" y="83708"/>
                          <a:pt x="6468" y="57063"/>
                          <a:pt x="1173" y="59807"/>
                        </a:cubicBezTo>
                        <a:cubicBezTo>
                          <a:pt x="-4266" y="62645"/>
                          <a:pt x="10977" y="102433"/>
                          <a:pt x="10977" y="102433"/>
                        </a:cubicBezTo>
                        <a:lnTo>
                          <a:pt x="21210" y="979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52"/>
                  <p:cNvSpPr/>
                  <p:nvPr/>
                </p:nvSpPr>
                <p:spPr>
                  <a:xfrm>
                    <a:off x="1529301" y="3201380"/>
                    <a:ext cx="16588" cy="30903"/>
                  </a:xfrm>
                  <a:custGeom>
                    <a:rect b="b" l="l" r="r" t="t"/>
                    <a:pathLst>
                      <a:path extrusionOk="0" h="30903" w="16588">
                        <a:moveTo>
                          <a:pt x="392" y="15964"/>
                        </a:moveTo>
                        <a:cubicBezTo>
                          <a:pt x="1107" y="18898"/>
                          <a:pt x="1942" y="22977"/>
                          <a:pt x="2491" y="25935"/>
                        </a:cubicBezTo>
                        <a:cubicBezTo>
                          <a:pt x="2658" y="26794"/>
                          <a:pt x="2777" y="27342"/>
                          <a:pt x="2896" y="27605"/>
                        </a:cubicBezTo>
                        <a:cubicBezTo>
                          <a:pt x="2944" y="27724"/>
                          <a:pt x="3016" y="27843"/>
                          <a:pt x="3063" y="27676"/>
                        </a:cubicBezTo>
                        <a:cubicBezTo>
                          <a:pt x="3731" y="25005"/>
                          <a:pt x="3874" y="21713"/>
                          <a:pt x="4996" y="19232"/>
                        </a:cubicBezTo>
                        <a:cubicBezTo>
                          <a:pt x="6379" y="17371"/>
                          <a:pt x="5664" y="26054"/>
                          <a:pt x="5711" y="26603"/>
                        </a:cubicBezTo>
                        <a:cubicBezTo>
                          <a:pt x="5664" y="27724"/>
                          <a:pt x="5711" y="28177"/>
                          <a:pt x="5759" y="28797"/>
                        </a:cubicBezTo>
                        <a:cubicBezTo>
                          <a:pt x="5831" y="29990"/>
                          <a:pt x="5783" y="31231"/>
                          <a:pt x="6188" y="30825"/>
                        </a:cubicBezTo>
                        <a:cubicBezTo>
                          <a:pt x="6856" y="30109"/>
                          <a:pt x="7810" y="28106"/>
                          <a:pt x="8383" y="27127"/>
                        </a:cubicBezTo>
                        <a:cubicBezTo>
                          <a:pt x="9933" y="24265"/>
                          <a:pt x="11699" y="21093"/>
                          <a:pt x="13511" y="18158"/>
                        </a:cubicBezTo>
                        <a:lnTo>
                          <a:pt x="14752" y="15439"/>
                        </a:lnTo>
                        <a:cubicBezTo>
                          <a:pt x="15062" y="14413"/>
                          <a:pt x="15324" y="13364"/>
                          <a:pt x="15611" y="12314"/>
                        </a:cubicBezTo>
                        <a:cubicBezTo>
                          <a:pt x="16279" y="9738"/>
                          <a:pt x="16541" y="7520"/>
                          <a:pt x="16589" y="5110"/>
                        </a:cubicBezTo>
                        <a:cubicBezTo>
                          <a:pt x="16565" y="3560"/>
                          <a:pt x="16422" y="1342"/>
                          <a:pt x="15396" y="268"/>
                        </a:cubicBezTo>
                        <a:cubicBezTo>
                          <a:pt x="14656" y="-471"/>
                          <a:pt x="13464" y="459"/>
                          <a:pt x="12366" y="1365"/>
                        </a:cubicBezTo>
                        <a:cubicBezTo>
                          <a:pt x="11818" y="1842"/>
                          <a:pt x="11317" y="2153"/>
                          <a:pt x="10673" y="3154"/>
                        </a:cubicBezTo>
                        <a:cubicBezTo>
                          <a:pt x="9504" y="4920"/>
                          <a:pt x="8550" y="7281"/>
                          <a:pt x="7524" y="9094"/>
                        </a:cubicBezTo>
                        <a:cubicBezTo>
                          <a:pt x="6475" y="10835"/>
                          <a:pt x="5997" y="9881"/>
                          <a:pt x="5711" y="8283"/>
                        </a:cubicBezTo>
                        <a:cubicBezTo>
                          <a:pt x="5520" y="6971"/>
                          <a:pt x="5115" y="5086"/>
                          <a:pt x="4852" y="3775"/>
                        </a:cubicBezTo>
                        <a:cubicBezTo>
                          <a:pt x="4566" y="2749"/>
                          <a:pt x="4399" y="1556"/>
                          <a:pt x="3588" y="912"/>
                        </a:cubicBezTo>
                        <a:cubicBezTo>
                          <a:pt x="3350" y="745"/>
                          <a:pt x="3111" y="864"/>
                          <a:pt x="2873" y="984"/>
                        </a:cubicBezTo>
                        <a:cubicBezTo>
                          <a:pt x="1346" y="1914"/>
                          <a:pt x="702" y="4633"/>
                          <a:pt x="392" y="6446"/>
                        </a:cubicBezTo>
                        <a:cubicBezTo>
                          <a:pt x="82" y="8283"/>
                          <a:pt x="-38" y="10907"/>
                          <a:pt x="10" y="12982"/>
                        </a:cubicBezTo>
                        <a:lnTo>
                          <a:pt x="416" y="15940"/>
                        </a:lnTo>
                        <a:lnTo>
                          <a:pt x="416" y="159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52"/>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52"/>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52"/>
                  <p:cNvSpPr/>
                  <p:nvPr/>
                </p:nvSpPr>
                <p:spPr>
                  <a:xfrm>
                    <a:off x="1509894" y="323466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2"/>
                          <a:pt x="30772" y="12142"/>
                          <a:pt x="29269" y="11855"/>
                        </a:cubicBezTo>
                        <a:cubicBezTo>
                          <a:pt x="21850" y="10424"/>
                          <a:pt x="14193" y="9565"/>
                          <a:pt x="7633" y="5486"/>
                        </a:cubicBezTo>
                        <a:cubicBezTo>
                          <a:pt x="4962" y="3983"/>
                          <a:pt x="2457" y="2170"/>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52"/>
                  <p:cNvSpPr/>
                  <p:nvPr/>
                </p:nvSpPr>
                <p:spPr>
                  <a:xfrm>
                    <a:off x="1502785" y="325453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3"/>
                          <a:pt x="30772" y="12142"/>
                          <a:pt x="29269" y="11855"/>
                        </a:cubicBezTo>
                        <a:cubicBezTo>
                          <a:pt x="21850" y="10424"/>
                          <a:pt x="14193" y="9565"/>
                          <a:pt x="7633" y="5487"/>
                        </a:cubicBezTo>
                        <a:cubicBezTo>
                          <a:pt x="4962" y="3984"/>
                          <a:pt x="2457" y="2171"/>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52"/>
                  <p:cNvSpPr/>
                  <p:nvPr/>
                </p:nvSpPr>
                <p:spPr>
                  <a:xfrm>
                    <a:off x="1497800" y="3276573"/>
                    <a:ext cx="31773" cy="11914"/>
                  </a:xfrm>
                  <a:custGeom>
                    <a:rect b="b" l="l" r="r" t="t"/>
                    <a:pathLst>
                      <a:path extrusionOk="0" h="11914" w="31773">
                        <a:moveTo>
                          <a:pt x="0" y="191"/>
                        </a:moveTo>
                        <a:cubicBezTo>
                          <a:pt x="7729" y="8158"/>
                          <a:pt x="20586" y="14479"/>
                          <a:pt x="31773" y="10878"/>
                        </a:cubicBezTo>
                        <a:cubicBezTo>
                          <a:pt x="31773" y="10878"/>
                          <a:pt x="31773" y="10591"/>
                          <a:pt x="31773" y="10591"/>
                        </a:cubicBezTo>
                        <a:cubicBezTo>
                          <a:pt x="26144" y="9208"/>
                          <a:pt x="20801" y="8731"/>
                          <a:pt x="15219" y="7466"/>
                        </a:cubicBezTo>
                        <a:cubicBezTo>
                          <a:pt x="9780" y="6011"/>
                          <a:pt x="4652" y="3459"/>
                          <a:pt x="215" y="0"/>
                        </a:cubicBezTo>
                        <a:lnTo>
                          <a:pt x="0" y="215"/>
                        </a:lnTo>
                        <a:lnTo>
                          <a:pt x="0" y="21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52"/>
                  <p:cNvSpPr/>
                  <p:nvPr/>
                </p:nvSpPr>
                <p:spPr>
                  <a:xfrm>
                    <a:off x="1495581" y="3300522"/>
                    <a:ext cx="26096" cy="7821"/>
                  </a:xfrm>
                  <a:custGeom>
                    <a:rect b="b" l="l" r="r" t="t"/>
                    <a:pathLst>
                      <a:path extrusionOk="0" h="7821" w="26096">
                        <a:moveTo>
                          <a:pt x="0" y="238"/>
                        </a:moveTo>
                        <a:cubicBezTo>
                          <a:pt x="3650" y="3053"/>
                          <a:pt x="7896" y="5105"/>
                          <a:pt x="12309" y="6440"/>
                        </a:cubicBezTo>
                        <a:cubicBezTo>
                          <a:pt x="16745" y="8039"/>
                          <a:pt x="21612" y="8444"/>
                          <a:pt x="26096" y="6608"/>
                        </a:cubicBezTo>
                        <a:cubicBezTo>
                          <a:pt x="26096" y="6608"/>
                          <a:pt x="26096" y="6321"/>
                          <a:pt x="26096" y="6321"/>
                        </a:cubicBezTo>
                        <a:cubicBezTo>
                          <a:pt x="21635" y="4914"/>
                          <a:pt x="17413" y="4675"/>
                          <a:pt x="12881" y="4127"/>
                        </a:cubicBezTo>
                        <a:cubicBezTo>
                          <a:pt x="8516" y="3387"/>
                          <a:pt x="4246" y="1980"/>
                          <a:pt x="167" y="0"/>
                        </a:cubicBezTo>
                        <a:lnTo>
                          <a:pt x="0" y="262"/>
                        </a:lnTo>
                        <a:lnTo>
                          <a:pt x="0" y="26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9" name="Google Shape;1879;p52"/>
                <p:cNvGrpSpPr/>
                <p:nvPr/>
              </p:nvGrpSpPr>
              <p:grpSpPr>
                <a:xfrm>
                  <a:off x="1384746" y="3097099"/>
                  <a:ext cx="110763" cy="115808"/>
                  <a:chOff x="1384746" y="3097099"/>
                  <a:chExt cx="110763" cy="115808"/>
                </a:xfrm>
              </p:grpSpPr>
              <p:sp>
                <p:nvSpPr>
                  <p:cNvPr id="1880" name="Google Shape;1880;p52"/>
                  <p:cNvSpPr/>
                  <p:nvPr/>
                </p:nvSpPr>
                <p:spPr>
                  <a:xfrm rot="-2064314">
                    <a:off x="1399299" y="3111652"/>
                    <a:ext cx="74609" cy="74609"/>
                  </a:xfrm>
                  <a:custGeom>
                    <a:rect b="b" l="l" r="r" t="t"/>
                    <a:pathLst>
                      <a:path extrusionOk="0" h="74615" w="74615">
                        <a:moveTo>
                          <a:pt x="74615" y="37308"/>
                        </a:moveTo>
                        <a:cubicBezTo>
                          <a:pt x="74615" y="57912"/>
                          <a:pt x="57912" y="74615"/>
                          <a:pt x="37308" y="74615"/>
                        </a:cubicBezTo>
                        <a:cubicBezTo>
                          <a:pt x="16703" y="74615"/>
                          <a:pt x="0" y="57912"/>
                          <a:pt x="0" y="37308"/>
                        </a:cubicBezTo>
                        <a:cubicBezTo>
                          <a:pt x="0" y="16703"/>
                          <a:pt x="16703" y="0"/>
                          <a:pt x="37308" y="0"/>
                        </a:cubicBezTo>
                        <a:cubicBezTo>
                          <a:pt x="57912" y="0"/>
                          <a:pt x="74615" y="16703"/>
                          <a:pt x="74615" y="373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1" name="Google Shape;1881;p52"/>
                  <p:cNvSpPr/>
                  <p:nvPr/>
                </p:nvSpPr>
                <p:spPr>
                  <a:xfrm>
                    <a:off x="1462401" y="3131255"/>
                    <a:ext cx="7817" cy="36305"/>
                  </a:xfrm>
                  <a:custGeom>
                    <a:rect b="b" l="l" r="r" t="t"/>
                    <a:pathLst>
                      <a:path extrusionOk="0" h="36305" w="7817">
                        <a:moveTo>
                          <a:pt x="215" y="36306"/>
                        </a:moveTo>
                        <a:cubicBezTo>
                          <a:pt x="9017" y="26812"/>
                          <a:pt x="11450" y="8945"/>
                          <a:pt x="620" y="0"/>
                        </a:cubicBezTo>
                        <a:lnTo>
                          <a:pt x="382" y="191"/>
                        </a:lnTo>
                        <a:cubicBezTo>
                          <a:pt x="5701" y="12189"/>
                          <a:pt x="8063" y="24641"/>
                          <a:pt x="0" y="36115"/>
                        </a:cubicBezTo>
                        <a:cubicBezTo>
                          <a:pt x="0" y="36115"/>
                          <a:pt x="239" y="36306"/>
                          <a:pt x="239" y="36306"/>
                        </a:cubicBezTo>
                        <a:lnTo>
                          <a:pt x="239" y="3630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52"/>
                  <p:cNvSpPr/>
                  <p:nvPr/>
                </p:nvSpPr>
                <p:spPr>
                  <a:xfrm>
                    <a:off x="1459085" y="3178772"/>
                    <a:ext cx="36424" cy="15101"/>
                  </a:xfrm>
                  <a:custGeom>
                    <a:rect b="b" l="l" r="r" t="t"/>
                    <a:pathLst>
                      <a:path extrusionOk="0" h="15101" w="36424">
                        <a:moveTo>
                          <a:pt x="0" y="0"/>
                        </a:moveTo>
                        <a:cubicBezTo>
                          <a:pt x="0" y="0"/>
                          <a:pt x="20228" y="17771"/>
                          <a:pt x="35256" y="5963"/>
                        </a:cubicBezTo>
                        <a:lnTo>
                          <a:pt x="36425" y="13644"/>
                        </a:lnTo>
                        <a:cubicBezTo>
                          <a:pt x="36425" y="13644"/>
                          <a:pt x="16745" y="21683"/>
                          <a:pt x="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52"/>
                  <p:cNvSpPr/>
                  <p:nvPr/>
                </p:nvSpPr>
                <p:spPr>
                  <a:xfrm>
                    <a:off x="1454004" y="3178772"/>
                    <a:ext cx="10454" cy="34135"/>
                  </a:xfrm>
                  <a:custGeom>
                    <a:rect b="b" l="l" r="r" t="t"/>
                    <a:pathLst>
                      <a:path extrusionOk="0" h="34135" w="10454">
                        <a:moveTo>
                          <a:pt x="5081" y="0"/>
                        </a:moveTo>
                        <a:cubicBezTo>
                          <a:pt x="5081" y="0"/>
                          <a:pt x="20061" y="16769"/>
                          <a:pt x="0" y="34135"/>
                        </a:cubicBezTo>
                        <a:lnTo>
                          <a:pt x="508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52"/>
                  <p:cNvSpPr/>
                  <p:nvPr/>
                </p:nvSpPr>
                <p:spPr>
                  <a:xfrm>
                    <a:off x="1443866" y="3178772"/>
                    <a:ext cx="15288" cy="22995"/>
                  </a:xfrm>
                  <a:custGeom>
                    <a:rect b="b" l="l" r="r" t="t"/>
                    <a:pathLst>
                      <a:path extrusionOk="0" h="22995" w="15288">
                        <a:moveTo>
                          <a:pt x="15219" y="0"/>
                        </a:moveTo>
                        <a:cubicBezTo>
                          <a:pt x="15219" y="0"/>
                          <a:pt x="17199" y="17342"/>
                          <a:pt x="0" y="22995"/>
                        </a:cubicBezTo>
                        <a:lnTo>
                          <a:pt x="1521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85" name="Google Shape;1885;p52"/>
                <p:cNvGrpSpPr/>
                <p:nvPr/>
              </p:nvGrpSpPr>
              <p:grpSpPr>
                <a:xfrm>
                  <a:off x="1381727" y="3243225"/>
                  <a:ext cx="78908" cy="103841"/>
                  <a:chOff x="1381727" y="3243225"/>
                  <a:chExt cx="78908" cy="103841"/>
                </a:xfrm>
              </p:grpSpPr>
              <p:sp>
                <p:nvSpPr>
                  <p:cNvPr id="1886" name="Google Shape;1886;p52"/>
                  <p:cNvSpPr/>
                  <p:nvPr/>
                </p:nvSpPr>
                <p:spPr>
                  <a:xfrm>
                    <a:off x="1381727" y="3243225"/>
                    <a:ext cx="78908" cy="103841"/>
                  </a:xfrm>
                  <a:custGeom>
                    <a:rect b="b" l="l" r="r" t="t"/>
                    <a:pathLst>
                      <a:path extrusionOk="0" h="103841" w="78908">
                        <a:moveTo>
                          <a:pt x="0" y="90525"/>
                        </a:moveTo>
                        <a:cubicBezTo>
                          <a:pt x="23186" y="103526"/>
                          <a:pt x="51310" y="107700"/>
                          <a:pt x="78909" y="99948"/>
                        </a:cubicBezTo>
                        <a:lnTo>
                          <a:pt x="50809" y="0"/>
                        </a:lnTo>
                        <a:lnTo>
                          <a:pt x="0" y="90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52"/>
                  <p:cNvSpPr/>
                  <p:nvPr/>
                </p:nvSpPr>
                <p:spPr>
                  <a:xfrm>
                    <a:off x="1387404" y="3243225"/>
                    <a:ext cx="70106" cy="91474"/>
                  </a:xfrm>
                  <a:custGeom>
                    <a:rect b="b" l="l" r="r" t="t"/>
                    <a:pathLst>
                      <a:path extrusionOk="0" h="91474" w="70106">
                        <a:moveTo>
                          <a:pt x="0" y="80435"/>
                        </a:moveTo>
                        <a:cubicBezTo>
                          <a:pt x="21015" y="90979"/>
                          <a:pt x="45656" y="94461"/>
                          <a:pt x="70107" y="88736"/>
                        </a:cubicBezTo>
                        <a:lnTo>
                          <a:pt x="45155" y="0"/>
                        </a:lnTo>
                        <a:lnTo>
                          <a:pt x="0" y="8045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52"/>
                  <p:cNvSpPr/>
                  <p:nvPr/>
                </p:nvSpPr>
                <p:spPr>
                  <a:xfrm>
                    <a:off x="1415949" y="3282202"/>
                    <a:ext cx="6955" cy="11651"/>
                  </a:xfrm>
                  <a:custGeom>
                    <a:rect b="b" l="l" r="r" t="t"/>
                    <a:pathLst>
                      <a:path extrusionOk="0" h="11651" w="6955">
                        <a:moveTo>
                          <a:pt x="4469" y="310"/>
                        </a:moveTo>
                        <a:cubicBezTo>
                          <a:pt x="4683" y="286"/>
                          <a:pt x="4588" y="310"/>
                          <a:pt x="4612" y="334"/>
                        </a:cubicBezTo>
                        <a:cubicBezTo>
                          <a:pt x="4612" y="763"/>
                          <a:pt x="4492" y="1431"/>
                          <a:pt x="4445" y="1861"/>
                        </a:cubicBezTo>
                        <a:cubicBezTo>
                          <a:pt x="4135" y="4127"/>
                          <a:pt x="3300" y="6560"/>
                          <a:pt x="2894" y="8659"/>
                        </a:cubicBezTo>
                        <a:cubicBezTo>
                          <a:pt x="2870" y="9017"/>
                          <a:pt x="2894" y="9231"/>
                          <a:pt x="2894" y="9399"/>
                        </a:cubicBezTo>
                        <a:cubicBezTo>
                          <a:pt x="2894" y="9899"/>
                          <a:pt x="4015" y="10400"/>
                          <a:pt x="4469" y="10090"/>
                        </a:cubicBezTo>
                        <a:cubicBezTo>
                          <a:pt x="5733" y="9231"/>
                          <a:pt x="4874" y="7466"/>
                          <a:pt x="4492" y="6274"/>
                        </a:cubicBezTo>
                        <a:cubicBezTo>
                          <a:pt x="4230" y="5343"/>
                          <a:pt x="4182" y="4389"/>
                          <a:pt x="4135" y="3387"/>
                        </a:cubicBezTo>
                        <a:cubicBezTo>
                          <a:pt x="4111" y="2385"/>
                          <a:pt x="4135" y="1312"/>
                          <a:pt x="4325" y="334"/>
                        </a:cubicBezTo>
                        <a:cubicBezTo>
                          <a:pt x="4349" y="286"/>
                          <a:pt x="4254" y="262"/>
                          <a:pt x="4469" y="334"/>
                        </a:cubicBezTo>
                        <a:lnTo>
                          <a:pt x="4469" y="334"/>
                        </a:lnTo>
                        <a:close/>
                        <a:moveTo>
                          <a:pt x="4492" y="24"/>
                        </a:moveTo>
                        <a:cubicBezTo>
                          <a:pt x="6091" y="1503"/>
                          <a:pt x="7045" y="3864"/>
                          <a:pt x="6949" y="6059"/>
                        </a:cubicBezTo>
                        <a:cubicBezTo>
                          <a:pt x="6830" y="7180"/>
                          <a:pt x="6377" y="8278"/>
                          <a:pt x="5995" y="9351"/>
                        </a:cubicBezTo>
                        <a:cubicBezTo>
                          <a:pt x="5661" y="10544"/>
                          <a:pt x="4516" y="11617"/>
                          <a:pt x="3204" y="11641"/>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6"/>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52"/>
                  <p:cNvSpPr/>
                  <p:nvPr/>
                </p:nvSpPr>
                <p:spPr>
                  <a:xfrm>
                    <a:off x="1433052" y="3295847"/>
                    <a:ext cx="6955" cy="11651"/>
                  </a:xfrm>
                  <a:custGeom>
                    <a:rect b="b" l="l" r="r" t="t"/>
                    <a:pathLst>
                      <a:path extrusionOk="0" h="11651" w="6955">
                        <a:moveTo>
                          <a:pt x="4469" y="310"/>
                        </a:moveTo>
                        <a:cubicBezTo>
                          <a:pt x="4683" y="286"/>
                          <a:pt x="4588" y="310"/>
                          <a:pt x="4612" y="334"/>
                        </a:cubicBezTo>
                        <a:cubicBezTo>
                          <a:pt x="4612" y="763"/>
                          <a:pt x="4492" y="1431"/>
                          <a:pt x="4445" y="1860"/>
                        </a:cubicBezTo>
                        <a:cubicBezTo>
                          <a:pt x="4135" y="4127"/>
                          <a:pt x="3300" y="6560"/>
                          <a:pt x="2870" y="8659"/>
                        </a:cubicBezTo>
                        <a:cubicBezTo>
                          <a:pt x="2847" y="9017"/>
                          <a:pt x="2870" y="9231"/>
                          <a:pt x="2870" y="9398"/>
                        </a:cubicBezTo>
                        <a:cubicBezTo>
                          <a:pt x="2847" y="9899"/>
                          <a:pt x="3992" y="10400"/>
                          <a:pt x="4445" y="10090"/>
                        </a:cubicBezTo>
                        <a:cubicBezTo>
                          <a:pt x="5709" y="9231"/>
                          <a:pt x="4850" y="7466"/>
                          <a:pt x="4469" y="6274"/>
                        </a:cubicBezTo>
                        <a:cubicBezTo>
                          <a:pt x="4206" y="5343"/>
                          <a:pt x="4159" y="4389"/>
                          <a:pt x="4111" y="3387"/>
                        </a:cubicBezTo>
                        <a:cubicBezTo>
                          <a:pt x="4087" y="2385"/>
                          <a:pt x="4111" y="1312"/>
                          <a:pt x="4302" y="334"/>
                        </a:cubicBezTo>
                        <a:cubicBezTo>
                          <a:pt x="4325" y="286"/>
                          <a:pt x="4230" y="262"/>
                          <a:pt x="4445" y="334"/>
                        </a:cubicBezTo>
                        <a:lnTo>
                          <a:pt x="4445" y="334"/>
                        </a:lnTo>
                        <a:close/>
                        <a:moveTo>
                          <a:pt x="4492" y="24"/>
                        </a:moveTo>
                        <a:cubicBezTo>
                          <a:pt x="6091" y="1503"/>
                          <a:pt x="7045" y="3864"/>
                          <a:pt x="6949" y="6059"/>
                        </a:cubicBezTo>
                        <a:cubicBezTo>
                          <a:pt x="6830" y="7180"/>
                          <a:pt x="6377" y="8277"/>
                          <a:pt x="5995" y="9351"/>
                        </a:cubicBezTo>
                        <a:cubicBezTo>
                          <a:pt x="5661" y="10543"/>
                          <a:pt x="4516" y="11617"/>
                          <a:pt x="3204" y="11641"/>
                        </a:cubicBezTo>
                        <a:cubicBezTo>
                          <a:pt x="2584" y="11688"/>
                          <a:pt x="1678" y="11593"/>
                          <a:pt x="1034" y="10949"/>
                        </a:cubicBezTo>
                        <a:cubicBezTo>
                          <a:pt x="390" y="10329"/>
                          <a:pt x="151" y="9494"/>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0" name="Google Shape;1890;p52"/>
                  <p:cNvSpPr/>
                  <p:nvPr/>
                </p:nvSpPr>
                <p:spPr>
                  <a:xfrm>
                    <a:off x="1417977" y="3307488"/>
                    <a:ext cx="6955" cy="11650"/>
                  </a:xfrm>
                  <a:custGeom>
                    <a:rect b="b" l="l" r="r" t="t"/>
                    <a:pathLst>
                      <a:path extrusionOk="0" h="11650" w="6955">
                        <a:moveTo>
                          <a:pt x="4469" y="310"/>
                        </a:moveTo>
                        <a:cubicBezTo>
                          <a:pt x="4683" y="286"/>
                          <a:pt x="4588" y="310"/>
                          <a:pt x="4612" y="334"/>
                        </a:cubicBezTo>
                        <a:cubicBezTo>
                          <a:pt x="4612" y="763"/>
                          <a:pt x="4492" y="1431"/>
                          <a:pt x="4445" y="1860"/>
                        </a:cubicBezTo>
                        <a:cubicBezTo>
                          <a:pt x="4135" y="4127"/>
                          <a:pt x="3300" y="6560"/>
                          <a:pt x="2894" y="8659"/>
                        </a:cubicBezTo>
                        <a:cubicBezTo>
                          <a:pt x="2870" y="9017"/>
                          <a:pt x="2894" y="9231"/>
                          <a:pt x="2894" y="9398"/>
                        </a:cubicBezTo>
                        <a:cubicBezTo>
                          <a:pt x="2870" y="9899"/>
                          <a:pt x="4015" y="10400"/>
                          <a:pt x="4469" y="10090"/>
                        </a:cubicBezTo>
                        <a:cubicBezTo>
                          <a:pt x="5733" y="9231"/>
                          <a:pt x="4874" y="7466"/>
                          <a:pt x="4492" y="6273"/>
                        </a:cubicBezTo>
                        <a:cubicBezTo>
                          <a:pt x="4230" y="5343"/>
                          <a:pt x="4182" y="4389"/>
                          <a:pt x="4135" y="3387"/>
                        </a:cubicBezTo>
                        <a:cubicBezTo>
                          <a:pt x="4111" y="2385"/>
                          <a:pt x="4135" y="1336"/>
                          <a:pt x="4325" y="334"/>
                        </a:cubicBezTo>
                        <a:cubicBezTo>
                          <a:pt x="4349" y="286"/>
                          <a:pt x="4254" y="262"/>
                          <a:pt x="4469" y="334"/>
                        </a:cubicBezTo>
                        <a:lnTo>
                          <a:pt x="4469" y="334"/>
                        </a:lnTo>
                        <a:close/>
                        <a:moveTo>
                          <a:pt x="4492" y="24"/>
                        </a:moveTo>
                        <a:cubicBezTo>
                          <a:pt x="6091" y="1503"/>
                          <a:pt x="7045" y="3864"/>
                          <a:pt x="6949" y="6059"/>
                        </a:cubicBezTo>
                        <a:cubicBezTo>
                          <a:pt x="6830" y="7180"/>
                          <a:pt x="6377" y="8277"/>
                          <a:pt x="5995" y="9351"/>
                        </a:cubicBezTo>
                        <a:cubicBezTo>
                          <a:pt x="5661" y="10543"/>
                          <a:pt x="4516" y="11617"/>
                          <a:pt x="3204" y="11640"/>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891" name="Google Shape;1891;p52"/>
              <p:cNvSpPr/>
              <p:nvPr/>
            </p:nvSpPr>
            <p:spPr>
              <a:xfrm>
                <a:off x="1932585" y="3289048"/>
                <a:ext cx="142073" cy="18606"/>
              </a:xfrm>
              <a:custGeom>
                <a:rect b="b" l="l" r="r" t="t"/>
                <a:pathLst>
                  <a:path extrusionOk="0" h="18606" w="142073">
                    <a:moveTo>
                      <a:pt x="0" y="0"/>
                    </a:moveTo>
                    <a:lnTo>
                      <a:pt x="142074" y="18606"/>
                    </a:lnTo>
                    <a:lnTo>
                      <a:pt x="138949"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52"/>
              <p:cNvSpPr/>
              <p:nvPr/>
            </p:nvSpPr>
            <p:spPr>
              <a:xfrm>
                <a:off x="1598654" y="3315717"/>
                <a:ext cx="108153" cy="127260"/>
              </a:xfrm>
              <a:custGeom>
                <a:rect b="b" l="l" r="r" t="t"/>
                <a:pathLst>
                  <a:path extrusionOk="0" h="127260" w="108153">
                    <a:moveTo>
                      <a:pt x="82678" y="572"/>
                    </a:moveTo>
                    <a:lnTo>
                      <a:pt x="0" y="0"/>
                    </a:lnTo>
                    <a:lnTo>
                      <a:pt x="8492" y="124231"/>
                    </a:lnTo>
                    <a:lnTo>
                      <a:pt x="108154" y="127261"/>
                    </a:lnTo>
                    <a:lnTo>
                      <a:pt x="82678" y="57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52"/>
              <p:cNvSpPr/>
              <p:nvPr/>
            </p:nvSpPr>
            <p:spPr>
              <a:xfrm>
                <a:off x="1614016" y="3297016"/>
                <a:ext cx="41362" cy="34254"/>
              </a:xfrm>
              <a:custGeom>
                <a:rect b="b" l="l" r="r" t="t"/>
                <a:pathLst>
                  <a:path extrusionOk="0" h="34254" w="41362">
                    <a:moveTo>
                      <a:pt x="41363" y="34254"/>
                    </a:moveTo>
                    <a:lnTo>
                      <a:pt x="0" y="0"/>
                    </a:lnTo>
                    <a:lnTo>
                      <a:pt x="0" y="34254"/>
                    </a:lnTo>
                    <a:lnTo>
                      <a:pt x="41363" y="3425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52"/>
              <p:cNvSpPr/>
              <p:nvPr/>
            </p:nvSpPr>
            <p:spPr>
              <a:xfrm>
                <a:off x="1502905" y="3315717"/>
                <a:ext cx="105458" cy="34683"/>
              </a:xfrm>
              <a:custGeom>
                <a:rect b="b" l="l" r="r" t="t"/>
                <a:pathLst>
                  <a:path extrusionOk="0" h="34683" w="105458">
                    <a:moveTo>
                      <a:pt x="95750" y="0"/>
                    </a:moveTo>
                    <a:lnTo>
                      <a:pt x="12309" y="0"/>
                    </a:lnTo>
                    <a:cubicBezTo>
                      <a:pt x="5510" y="0"/>
                      <a:pt x="0" y="6106"/>
                      <a:pt x="0" y="13620"/>
                    </a:cubicBezTo>
                    <a:lnTo>
                      <a:pt x="0" y="13620"/>
                    </a:lnTo>
                    <a:cubicBezTo>
                      <a:pt x="0" y="20753"/>
                      <a:pt x="4985" y="26669"/>
                      <a:pt x="11402" y="27194"/>
                    </a:cubicBezTo>
                    <a:lnTo>
                      <a:pt x="105458" y="34684"/>
                    </a:lnTo>
                    <a:lnTo>
                      <a:pt x="95726"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5" name="Google Shape;1895;p52"/>
              <p:cNvSpPr/>
              <p:nvPr/>
            </p:nvSpPr>
            <p:spPr>
              <a:xfrm>
                <a:off x="1486469" y="3347252"/>
                <a:ext cx="129001" cy="34683"/>
              </a:xfrm>
              <a:custGeom>
                <a:rect b="b" l="l" r="r" t="t"/>
                <a:pathLst>
                  <a:path extrusionOk="0" h="34683" w="129001">
                    <a:moveTo>
                      <a:pt x="117123" y="0"/>
                    </a:moveTo>
                    <a:lnTo>
                      <a:pt x="15052" y="0"/>
                    </a:lnTo>
                    <a:cubicBezTo>
                      <a:pt x="6751" y="0"/>
                      <a:pt x="0" y="6107"/>
                      <a:pt x="0" y="13620"/>
                    </a:cubicBezTo>
                    <a:lnTo>
                      <a:pt x="0" y="13620"/>
                    </a:lnTo>
                    <a:cubicBezTo>
                      <a:pt x="0" y="20753"/>
                      <a:pt x="6107" y="26669"/>
                      <a:pt x="13955" y="27194"/>
                    </a:cubicBezTo>
                    <a:lnTo>
                      <a:pt x="129002" y="34684"/>
                    </a:lnTo>
                    <a:lnTo>
                      <a:pt x="117099"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6" name="Google Shape;1896;p52"/>
              <p:cNvSpPr/>
              <p:nvPr/>
            </p:nvSpPr>
            <p:spPr>
              <a:xfrm>
                <a:off x="1502928" y="3378000"/>
                <a:ext cx="112590" cy="34683"/>
              </a:xfrm>
              <a:custGeom>
                <a:rect b="b" l="l" r="r" t="t"/>
                <a:pathLst>
                  <a:path extrusionOk="0" h="34683" w="112590">
                    <a:moveTo>
                      <a:pt x="112567" y="0"/>
                    </a:moveTo>
                    <a:lnTo>
                      <a:pt x="13120" y="0"/>
                    </a:lnTo>
                    <a:cubicBezTo>
                      <a:pt x="5868" y="0"/>
                      <a:pt x="0" y="6107"/>
                      <a:pt x="0" y="13620"/>
                    </a:cubicBezTo>
                    <a:lnTo>
                      <a:pt x="0" y="13620"/>
                    </a:lnTo>
                    <a:cubicBezTo>
                      <a:pt x="0" y="20753"/>
                      <a:pt x="5319" y="26669"/>
                      <a:pt x="12189" y="27194"/>
                    </a:cubicBezTo>
                    <a:lnTo>
                      <a:pt x="112590" y="34684"/>
                    </a:lnTo>
                    <a:lnTo>
                      <a:pt x="11259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52"/>
              <p:cNvSpPr/>
              <p:nvPr/>
            </p:nvSpPr>
            <p:spPr>
              <a:xfrm>
                <a:off x="1522591" y="3404215"/>
                <a:ext cx="114039" cy="38773"/>
              </a:xfrm>
              <a:custGeom>
                <a:rect b="b" l="l" r="r" t="t"/>
                <a:pathLst>
                  <a:path extrusionOk="0" h="38773" w="114039">
                    <a:moveTo>
                      <a:pt x="110723" y="0"/>
                    </a:moveTo>
                    <a:lnTo>
                      <a:pt x="11825" y="11617"/>
                    </a:lnTo>
                    <a:cubicBezTo>
                      <a:pt x="4621" y="12476"/>
                      <a:pt x="-651" y="19226"/>
                      <a:pt x="65" y="26693"/>
                    </a:cubicBezTo>
                    <a:lnTo>
                      <a:pt x="65" y="26693"/>
                    </a:lnTo>
                    <a:cubicBezTo>
                      <a:pt x="757" y="33777"/>
                      <a:pt x="6601" y="39049"/>
                      <a:pt x="13471" y="38763"/>
                    </a:cubicBezTo>
                    <a:lnTo>
                      <a:pt x="114039" y="34493"/>
                    </a:lnTo>
                    <a:lnTo>
                      <a:pt x="110723"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8" name="Google Shape;1898;p52"/>
              <p:cNvSpPr/>
              <p:nvPr/>
            </p:nvSpPr>
            <p:spPr>
              <a:xfrm>
                <a:off x="1681332" y="3312998"/>
                <a:ext cx="34445" cy="129979"/>
              </a:xfrm>
              <a:custGeom>
                <a:rect b="b" l="l" r="r" t="t"/>
                <a:pathLst>
                  <a:path extrusionOk="0" h="129979" w="34445">
                    <a:moveTo>
                      <a:pt x="0" y="3292"/>
                    </a:moveTo>
                    <a:lnTo>
                      <a:pt x="0" y="129980"/>
                    </a:lnTo>
                    <a:lnTo>
                      <a:pt x="34445" y="129980"/>
                    </a:lnTo>
                    <a:lnTo>
                      <a:pt x="25476" y="0"/>
                    </a:lnTo>
                    <a:lnTo>
                      <a:pt x="0" y="3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9" name="Google Shape;1899;p52"/>
              <p:cNvSpPr/>
              <p:nvPr/>
            </p:nvSpPr>
            <p:spPr>
              <a:xfrm>
                <a:off x="1663895" y="3341718"/>
                <a:ext cx="69319" cy="72515"/>
              </a:xfrm>
              <a:custGeom>
                <a:rect b="b" l="l" r="r" t="t"/>
                <a:pathLst>
                  <a:path extrusionOk="0" h="72515" w="69319">
                    <a:moveTo>
                      <a:pt x="69319" y="36258"/>
                    </a:moveTo>
                    <a:cubicBezTo>
                      <a:pt x="69319" y="56283"/>
                      <a:pt x="53802" y="72516"/>
                      <a:pt x="34660" y="72516"/>
                    </a:cubicBezTo>
                    <a:cubicBezTo>
                      <a:pt x="15518" y="72516"/>
                      <a:pt x="0" y="56282"/>
                      <a:pt x="0" y="36258"/>
                    </a:cubicBezTo>
                    <a:cubicBezTo>
                      <a:pt x="0" y="16233"/>
                      <a:pt x="15518" y="0"/>
                      <a:pt x="34660" y="0"/>
                    </a:cubicBezTo>
                    <a:cubicBezTo>
                      <a:pt x="53802" y="0"/>
                      <a:pt x="69319" y="16233"/>
                      <a:pt x="69319" y="362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52"/>
              <p:cNvSpPr/>
              <p:nvPr/>
            </p:nvSpPr>
            <p:spPr>
              <a:xfrm>
                <a:off x="1670751" y="3349343"/>
                <a:ext cx="55298" cy="56613"/>
              </a:xfrm>
              <a:custGeom>
                <a:rect b="b" l="l" r="r" t="t"/>
                <a:pathLst>
                  <a:path extrusionOk="0" h="56613" w="55298">
                    <a:moveTo>
                      <a:pt x="27803" y="56613"/>
                    </a:moveTo>
                    <a:cubicBezTo>
                      <a:pt x="2613" y="56565"/>
                      <a:pt x="-8932" y="26295"/>
                      <a:pt x="7981" y="8333"/>
                    </a:cubicBezTo>
                    <a:cubicBezTo>
                      <a:pt x="22007" y="-6743"/>
                      <a:pt x="45336" y="-64"/>
                      <a:pt x="52898" y="17970"/>
                    </a:cubicBezTo>
                    <a:cubicBezTo>
                      <a:pt x="60960" y="36266"/>
                      <a:pt x="47745" y="56685"/>
                      <a:pt x="27803" y="56613"/>
                    </a:cubicBezTo>
                    <a:lnTo>
                      <a:pt x="27803" y="56613"/>
                    </a:lnTo>
                    <a:close/>
                    <a:moveTo>
                      <a:pt x="27803" y="56303"/>
                    </a:moveTo>
                    <a:cubicBezTo>
                      <a:pt x="50083" y="56184"/>
                      <a:pt x="60531" y="25269"/>
                      <a:pt x="46242" y="9597"/>
                    </a:cubicBezTo>
                    <a:cubicBezTo>
                      <a:pt x="36772" y="-1495"/>
                      <a:pt x="19240" y="-612"/>
                      <a:pt x="10056" y="10217"/>
                    </a:cubicBezTo>
                    <a:cubicBezTo>
                      <a:pt x="-4352" y="25961"/>
                      <a:pt x="5285" y="55898"/>
                      <a:pt x="27803" y="56303"/>
                    </a:cubicBezTo>
                    <a:lnTo>
                      <a:pt x="27803" y="563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1" name="Google Shape;1901;p52"/>
              <p:cNvSpPr/>
              <p:nvPr/>
            </p:nvSpPr>
            <p:spPr>
              <a:xfrm>
                <a:off x="1367605" y="3005330"/>
                <a:ext cx="124946" cy="81270"/>
              </a:xfrm>
              <a:custGeom>
                <a:rect b="b" l="l" r="r" t="t"/>
                <a:pathLst>
                  <a:path extrusionOk="0" h="81270" w="124946">
                    <a:moveTo>
                      <a:pt x="60732" y="0"/>
                    </a:moveTo>
                    <a:lnTo>
                      <a:pt x="60732" y="0"/>
                    </a:lnTo>
                    <a:cubicBezTo>
                      <a:pt x="32632" y="0"/>
                      <a:pt x="8110" y="19011"/>
                      <a:pt x="1097" y="46205"/>
                    </a:cubicBezTo>
                    <a:lnTo>
                      <a:pt x="0" y="81270"/>
                    </a:lnTo>
                    <a:lnTo>
                      <a:pt x="124947" y="73255"/>
                    </a:lnTo>
                    <a:lnTo>
                      <a:pt x="121583" y="51978"/>
                    </a:lnTo>
                    <a:cubicBezTo>
                      <a:pt x="116836" y="22041"/>
                      <a:pt x="91050" y="0"/>
                      <a:pt x="60756"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2" name="Google Shape;1902;p52"/>
              <p:cNvSpPr/>
              <p:nvPr/>
            </p:nvSpPr>
            <p:spPr>
              <a:xfrm>
                <a:off x="1457868" y="3068877"/>
                <a:ext cx="34683" cy="105458"/>
              </a:xfrm>
              <a:custGeom>
                <a:rect b="b" l="l" r="r" t="t"/>
                <a:pathLst>
                  <a:path extrusionOk="0" h="105458" w="34683">
                    <a:moveTo>
                      <a:pt x="34684" y="9708"/>
                    </a:moveTo>
                    <a:lnTo>
                      <a:pt x="34684" y="93149"/>
                    </a:lnTo>
                    <a:cubicBezTo>
                      <a:pt x="34684" y="99948"/>
                      <a:pt x="28577" y="105458"/>
                      <a:pt x="21063" y="105458"/>
                    </a:cubicBezTo>
                    <a:lnTo>
                      <a:pt x="21063" y="105458"/>
                    </a:lnTo>
                    <a:cubicBezTo>
                      <a:pt x="13931" y="105458"/>
                      <a:pt x="8015" y="100473"/>
                      <a:pt x="7490" y="94056"/>
                    </a:cubicBezTo>
                    <a:lnTo>
                      <a:pt x="0" y="0"/>
                    </a:lnTo>
                    <a:lnTo>
                      <a:pt x="34684" y="973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52"/>
              <p:cNvSpPr/>
              <p:nvPr/>
            </p:nvSpPr>
            <p:spPr>
              <a:xfrm>
                <a:off x="1426334" y="3061769"/>
                <a:ext cx="34683" cy="129001"/>
              </a:xfrm>
              <a:custGeom>
                <a:rect b="b" l="l" r="r" t="t"/>
                <a:pathLst>
                  <a:path extrusionOk="0" h="129001" w="34683">
                    <a:moveTo>
                      <a:pt x="34684" y="11879"/>
                    </a:moveTo>
                    <a:lnTo>
                      <a:pt x="34684" y="113950"/>
                    </a:lnTo>
                    <a:cubicBezTo>
                      <a:pt x="34684" y="122251"/>
                      <a:pt x="28577" y="129002"/>
                      <a:pt x="21063" y="129002"/>
                    </a:cubicBezTo>
                    <a:lnTo>
                      <a:pt x="21063" y="129002"/>
                    </a:lnTo>
                    <a:cubicBezTo>
                      <a:pt x="13931" y="129002"/>
                      <a:pt x="8015" y="122895"/>
                      <a:pt x="7490" y="115047"/>
                    </a:cubicBezTo>
                    <a:lnTo>
                      <a:pt x="0" y="0"/>
                    </a:lnTo>
                    <a:lnTo>
                      <a:pt x="34684" y="1190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4" name="Google Shape;1904;p52"/>
              <p:cNvSpPr/>
              <p:nvPr/>
            </p:nvSpPr>
            <p:spPr>
              <a:xfrm>
                <a:off x="1395562" y="3061721"/>
                <a:ext cx="34683" cy="112590"/>
              </a:xfrm>
              <a:custGeom>
                <a:rect b="b" l="l" r="r" t="t"/>
                <a:pathLst>
                  <a:path extrusionOk="0" h="112590" w="34683">
                    <a:moveTo>
                      <a:pt x="34684" y="24"/>
                    </a:moveTo>
                    <a:lnTo>
                      <a:pt x="34684" y="99471"/>
                    </a:lnTo>
                    <a:cubicBezTo>
                      <a:pt x="34684" y="106722"/>
                      <a:pt x="28577" y="112590"/>
                      <a:pt x="21063" y="112590"/>
                    </a:cubicBezTo>
                    <a:lnTo>
                      <a:pt x="21063" y="112590"/>
                    </a:lnTo>
                    <a:cubicBezTo>
                      <a:pt x="13931" y="112590"/>
                      <a:pt x="8015" y="107271"/>
                      <a:pt x="7490" y="100401"/>
                    </a:cubicBezTo>
                    <a:lnTo>
                      <a:pt x="0" y="0"/>
                    </a:lnTo>
                    <a:lnTo>
                      <a:pt x="34684"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5" name="Google Shape;1905;p52"/>
              <p:cNvSpPr/>
              <p:nvPr/>
            </p:nvSpPr>
            <p:spPr>
              <a:xfrm>
                <a:off x="1365280" y="3043902"/>
                <a:ext cx="38773" cy="110723"/>
              </a:xfrm>
              <a:custGeom>
                <a:rect b="b" l="l" r="r" t="t"/>
                <a:pathLst>
                  <a:path extrusionOk="0" h="110723" w="38773">
                    <a:moveTo>
                      <a:pt x="38774" y="0"/>
                    </a:moveTo>
                    <a:lnTo>
                      <a:pt x="27157" y="98898"/>
                    </a:lnTo>
                    <a:cubicBezTo>
                      <a:pt x="26298" y="106102"/>
                      <a:pt x="19547" y="111374"/>
                      <a:pt x="12081" y="110658"/>
                    </a:cubicBezTo>
                    <a:lnTo>
                      <a:pt x="12081" y="110658"/>
                    </a:lnTo>
                    <a:cubicBezTo>
                      <a:pt x="4997" y="109966"/>
                      <a:pt x="-275" y="104122"/>
                      <a:pt x="11" y="97252"/>
                    </a:cubicBezTo>
                    <a:lnTo>
                      <a:pt x="3375" y="17843"/>
                    </a:lnTo>
                    <a:lnTo>
                      <a:pt x="38750" y="2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52"/>
              <p:cNvSpPr/>
              <p:nvPr/>
            </p:nvSpPr>
            <p:spPr>
              <a:xfrm>
                <a:off x="1657550" y="2738438"/>
                <a:ext cx="80125" cy="30093"/>
              </a:xfrm>
              <a:custGeom>
                <a:rect b="b" l="l" r="r" t="t"/>
                <a:pathLst>
                  <a:path extrusionOk="0" h="30093" w="80125">
                    <a:moveTo>
                      <a:pt x="80101" y="12657"/>
                    </a:moveTo>
                    <a:cubicBezTo>
                      <a:pt x="70488" y="5214"/>
                      <a:pt x="58537" y="1255"/>
                      <a:pt x="46467" y="610"/>
                    </a:cubicBezTo>
                    <a:cubicBezTo>
                      <a:pt x="29054" y="-1727"/>
                      <a:pt x="13191" y="2304"/>
                      <a:pt x="4365" y="18716"/>
                    </a:cubicBezTo>
                    <a:cubicBezTo>
                      <a:pt x="2338" y="22246"/>
                      <a:pt x="1050" y="26086"/>
                      <a:pt x="0" y="29998"/>
                    </a:cubicBezTo>
                    <a:lnTo>
                      <a:pt x="286" y="30094"/>
                    </a:lnTo>
                    <a:cubicBezTo>
                      <a:pt x="4007" y="23033"/>
                      <a:pt x="8206" y="16330"/>
                      <a:pt x="14002" y="11345"/>
                    </a:cubicBezTo>
                    <a:cubicBezTo>
                      <a:pt x="22590" y="3616"/>
                      <a:pt x="34874" y="-57"/>
                      <a:pt x="46348" y="1565"/>
                    </a:cubicBezTo>
                    <a:cubicBezTo>
                      <a:pt x="57989" y="3950"/>
                      <a:pt x="68819" y="8530"/>
                      <a:pt x="79958" y="12895"/>
                    </a:cubicBezTo>
                    <a:cubicBezTo>
                      <a:pt x="79958" y="12895"/>
                      <a:pt x="80125" y="12633"/>
                      <a:pt x="80125" y="12633"/>
                    </a:cubicBezTo>
                    <a:lnTo>
                      <a:pt x="80125" y="1263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907" name="Google Shape;1907;p52"/>
          <p:cNvSpPr txBox="1"/>
          <p:nvPr>
            <p:ph type="title"/>
          </p:nvPr>
        </p:nvSpPr>
        <p:spPr>
          <a:xfrm>
            <a:off x="720000" y="4229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General Task Overview</a:t>
            </a:r>
            <a:endParaRPr sz="3200"/>
          </a:p>
        </p:txBody>
      </p:sp>
      <p:sp>
        <p:nvSpPr>
          <p:cNvPr id="1908" name="Google Shape;1908;p52"/>
          <p:cNvSpPr txBox="1"/>
          <p:nvPr>
            <p:ph idx="1" type="subTitle"/>
          </p:nvPr>
        </p:nvSpPr>
        <p:spPr>
          <a:xfrm>
            <a:off x="1222925" y="1071075"/>
            <a:ext cx="6775200" cy="29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question_gen_query = (</a:t>
            </a:r>
            <a:endParaRPr sz="1200"/>
          </a:p>
          <a:p>
            <a:pPr indent="0" lvl="0" marL="0" rtl="0" algn="l">
              <a:spcBef>
                <a:spcPts val="0"/>
              </a:spcBef>
              <a:spcAft>
                <a:spcPts val="0"/>
              </a:spcAft>
              <a:buNone/>
            </a:pPr>
            <a:r>
              <a:rPr lang="en" sz="1200"/>
              <a:t>    "Given your expertise in Halal food certification, I need you to analyze the ingredients of a specific food product for Halal compliance. Please provide a clear and detailed assessment for each ingredient based on the information available in the provided documents. Consider factors such as the source and processing methods of each ingredient, as these can impact its Halal status. If any ingredient is non-Halal, doubtful, or lacks sufficient information for assessment, please categorize the entire food product accordingly. Your goal is to determine the overall Halal status of the food product. Please provide concise and factually accurate responses."</a:t>
            </a:r>
            <a:endParaRPr sz="1200"/>
          </a:p>
          <a:p>
            <a:pPr indent="0" lvl="0" marL="0" rtl="0" algn="l">
              <a:spcBef>
                <a:spcPts val="0"/>
              </a:spcBef>
              <a:spcAft>
                <a:spcPts val="0"/>
              </a:spcAft>
              <a:buNone/>
            </a:pPr>
            <a:r>
              <a:rPr lang="en" sz="1200"/>
              <a:t>)</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2" name="Shape 1912"/>
        <p:cNvGrpSpPr/>
        <p:nvPr/>
      </p:nvGrpSpPr>
      <p:grpSpPr>
        <a:xfrm>
          <a:off x="0" y="0"/>
          <a:ext cx="0" cy="0"/>
          <a:chOff x="0" y="0"/>
          <a:chExt cx="0" cy="0"/>
        </a:xfrm>
      </p:grpSpPr>
      <p:sp>
        <p:nvSpPr>
          <p:cNvPr id="1913" name="Google Shape;1913;p5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Detailed Task Instruction</a:t>
            </a:r>
            <a:endParaRPr/>
          </a:p>
        </p:txBody>
      </p:sp>
      <p:sp>
        <p:nvSpPr>
          <p:cNvPr id="1914" name="Google Shape;1914;p53"/>
          <p:cNvSpPr txBox="1"/>
          <p:nvPr>
            <p:ph idx="1" type="subTitle"/>
          </p:nvPr>
        </p:nvSpPr>
        <p:spPr>
          <a:xfrm>
            <a:off x="720000" y="1288400"/>
            <a:ext cx="6783900" cy="229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t>Question_gen_query = </a:t>
            </a:r>
            <a:r>
              <a:rPr lang="en" sz="1200">
                <a:solidFill>
                  <a:srgbClr val="0F0F0F"/>
                </a:solidFill>
              </a:rPr>
              <a:t>"As an expert in halal food certification, your task is to meticulously analyze the ingredients of food products.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"A user is looking to determine if a specific food product is 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"For each ingredient listed in a product, provide a detailed assessment based on the information available in the uploaded documents.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"Some ingredients may have different halal statuses depending on their sources or processing methods.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"Evaluate each ingredient to determine if it is halal, non-halal, or doubtful.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"Consider the source and processing of each ingredient, as this can influence its halal status.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"Your goal is to ensure that each ingredient in the product is halal. If any ingredient is non-halal, doubtful, not identifiable, or lacks sufficient information to ascertain its halal status, then the entire food product should be considered non-halal.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"Provide a conclusive assessment for each ingredient, thereby determining the overall halal status of the food product."</a:t>
            </a:r>
            <a:endParaRPr sz="1200"/>
          </a:p>
        </p:txBody>
      </p:sp>
      <p:grpSp>
        <p:nvGrpSpPr>
          <p:cNvPr id="1915" name="Google Shape;1915;p53"/>
          <p:cNvGrpSpPr/>
          <p:nvPr/>
        </p:nvGrpSpPr>
        <p:grpSpPr>
          <a:xfrm>
            <a:off x="418389" y="4006534"/>
            <a:ext cx="589664" cy="699213"/>
            <a:chOff x="7570887" y="957519"/>
            <a:chExt cx="197947" cy="234722"/>
          </a:xfrm>
        </p:grpSpPr>
        <p:sp>
          <p:nvSpPr>
            <p:cNvPr id="1916" name="Google Shape;1916;p5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17" name="Google Shape;1917;p53"/>
            <p:cNvGrpSpPr/>
            <p:nvPr/>
          </p:nvGrpSpPr>
          <p:grpSpPr>
            <a:xfrm>
              <a:off x="7590853" y="979012"/>
              <a:ext cx="150287" cy="187029"/>
              <a:chOff x="7590853" y="979012"/>
              <a:chExt cx="150287" cy="187029"/>
            </a:xfrm>
          </p:grpSpPr>
          <p:sp>
            <p:nvSpPr>
              <p:cNvPr id="1918" name="Google Shape;1918;p5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5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0" name="Google Shape;1920;p5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1" name="Google Shape;1921;p53"/>
              <p:cNvGrpSpPr/>
              <p:nvPr/>
            </p:nvGrpSpPr>
            <p:grpSpPr>
              <a:xfrm>
                <a:off x="7658097" y="1083325"/>
                <a:ext cx="29764" cy="24433"/>
                <a:chOff x="7658097" y="1083325"/>
                <a:chExt cx="29764" cy="24433"/>
              </a:xfrm>
            </p:grpSpPr>
            <p:sp>
              <p:nvSpPr>
                <p:cNvPr id="1922" name="Google Shape;1922;p5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5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24" name="Google Shape;1924;p5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5" name="Google Shape;1925;p5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26" name="Google Shape;1926;p53"/>
          <p:cNvGrpSpPr/>
          <p:nvPr/>
        </p:nvGrpSpPr>
        <p:grpSpPr>
          <a:xfrm>
            <a:off x="6489531" y="2640171"/>
            <a:ext cx="2392270" cy="2298424"/>
            <a:chOff x="5555900" y="1649502"/>
            <a:chExt cx="2944695" cy="2904251"/>
          </a:xfrm>
        </p:grpSpPr>
        <p:grpSp>
          <p:nvGrpSpPr>
            <p:cNvPr id="1927" name="Google Shape;1927;p53"/>
            <p:cNvGrpSpPr/>
            <p:nvPr/>
          </p:nvGrpSpPr>
          <p:grpSpPr>
            <a:xfrm rot="-306717">
              <a:off x="5619981" y="3010974"/>
              <a:ext cx="1204340" cy="1492092"/>
              <a:chOff x="7786336" y="1422122"/>
              <a:chExt cx="385311" cy="477388"/>
            </a:xfrm>
          </p:grpSpPr>
          <p:sp>
            <p:nvSpPr>
              <p:cNvPr id="1928" name="Google Shape;1928;p5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9" name="Google Shape;1929;p53"/>
              <p:cNvGrpSpPr/>
              <p:nvPr/>
            </p:nvGrpSpPr>
            <p:grpSpPr>
              <a:xfrm>
                <a:off x="7809776" y="1445914"/>
                <a:ext cx="337612" cy="429672"/>
                <a:chOff x="7809776" y="1445914"/>
                <a:chExt cx="337612" cy="429672"/>
              </a:xfrm>
            </p:grpSpPr>
            <p:grpSp>
              <p:nvGrpSpPr>
                <p:cNvPr id="1930" name="Google Shape;1930;p53"/>
                <p:cNvGrpSpPr/>
                <p:nvPr/>
              </p:nvGrpSpPr>
              <p:grpSpPr>
                <a:xfrm>
                  <a:off x="7826864" y="1445914"/>
                  <a:ext cx="320524" cy="265580"/>
                  <a:chOff x="7826864" y="1445914"/>
                  <a:chExt cx="320524" cy="265580"/>
                </a:xfrm>
              </p:grpSpPr>
              <p:grpSp>
                <p:nvGrpSpPr>
                  <p:cNvPr id="1931" name="Google Shape;1931;p53"/>
                  <p:cNvGrpSpPr/>
                  <p:nvPr/>
                </p:nvGrpSpPr>
                <p:grpSpPr>
                  <a:xfrm>
                    <a:off x="7964534" y="1445914"/>
                    <a:ext cx="182854" cy="265580"/>
                    <a:chOff x="7964534" y="1445914"/>
                    <a:chExt cx="182854" cy="265580"/>
                  </a:xfrm>
                </p:grpSpPr>
                <p:sp>
                  <p:nvSpPr>
                    <p:cNvPr id="1932" name="Google Shape;1932;p5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3" name="Google Shape;1933;p53"/>
                    <p:cNvGrpSpPr/>
                    <p:nvPr/>
                  </p:nvGrpSpPr>
                  <p:grpSpPr>
                    <a:xfrm>
                      <a:off x="7997160" y="1490402"/>
                      <a:ext cx="150228" cy="131681"/>
                      <a:chOff x="7997160" y="1490402"/>
                      <a:chExt cx="150228" cy="131681"/>
                    </a:xfrm>
                  </p:grpSpPr>
                  <p:sp>
                    <p:nvSpPr>
                      <p:cNvPr id="1934" name="Google Shape;1934;p5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5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5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5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38" name="Google Shape;1938;p53"/>
                  <p:cNvGrpSpPr/>
                  <p:nvPr/>
                </p:nvGrpSpPr>
                <p:grpSpPr>
                  <a:xfrm>
                    <a:off x="7826864" y="1474645"/>
                    <a:ext cx="163049" cy="236848"/>
                    <a:chOff x="7826864" y="1474645"/>
                    <a:chExt cx="163049" cy="236848"/>
                  </a:xfrm>
                </p:grpSpPr>
                <p:sp>
                  <p:nvSpPr>
                    <p:cNvPr id="1939" name="Google Shape;1939;p5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40" name="Google Shape;1940;p53"/>
                    <p:cNvGrpSpPr/>
                    <p:nvPr/>
                  </p:nvGrpSpPr>
                  <p:grpSpPr>
                    <a:xfrm>
                      <a:off x="7826864" y="1514476"/>
                      <a:ext cx="133889" cy="117333"/>
                      <a:chOff x="7826864" y="1514476"/>
                      <a:chExt cx="133889" cy="117333"/>
                    </a:xfrm>
                  </p:grpSpPr>
                  <p:sp>
                    <p:nvSpPr>
                      <p:cNvPr id="1941" name="Google Shape;1941;p5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5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5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5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45" name="Google Shape;1945;p53"/>
                  <p:cNvGrpSpPr/>
                  <p:nvPr/>
                </p:nvGrpSpPr>
                <p:grpSpPr>
                  <a:xfrm>
                    <a:off x="7920942" y="1550097"/>
                    <a:ext cx="111279" cy="161396"/>
                    <a:chOff x="7920942" y="1550097"/>
                    <a:chExt cx="111279" cy="161396"/>
                  </a:xfrm>
                </p:grpSpPr>
                <p:sp>
                  <p:nvSpPr>
                    <p:cNvPr id="1946" name="Google Shape;1946;p5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47" name="Google Shape;1947;p53"/>
                    <p:cNvGrpSpPr/>
                    <p:nvPr/>
                  </p:nvGrpSpPr>
                  <p:grpSpPr>
                    <a:xfrm>
                      <a:off x="7941143" y="1577472"/>
                      <a:ext cx="91078" cy="79855"/>
                      <a:chOff x="7941143" y="1577472"/>
                      <a:chExt cx="91078" cy="79855"/>
                    </a:xfrm>
                  </p:grpSpPr>
                  <p:sp>
                    <p:nvSpPr>
                      <p:cNvPr id="1948" name="Google Shape;1948;p5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5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5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5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952" name="Google Shape;1952;p53"/>
                <p:cNvGrpSpPr/>
                <p:nvPr/>
              </p:nvGrpSpPr>
              <p:grpSpPr>
                <a:xfrm>
                  <a:off x="7809776" y="1694249"/>
                  <a:ext cx="306069" cy="181337"/>
                  <a:chOff x="7809776" y="1694249"/>
                  <a:chExt cx="306069" cy="181337"/>
                </a:xfrm>
              </p:grpSpPr>
              <p:sp>
                <p:nvSpPr>
                  <p:cNvPr id="1953" name="Google Shape;1953;p5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5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955" name="Google Shape;1955;p53"/>
            <p:cNvGrpSpPr/>
            <p:nvPr/>
          </p:nvGrpSpPr>
          <p:grpSpPr>
            <a:xfrm>
              <a:off x="6837718" y="1649502"/>
              <a:ext cx="754207" cy="896613"/>
              <a:chOff x="7177165" y="405444"/>
              <a:chExt cx="253183" cy="300988"/>
            </a:xfrm>
          </p:grpSpPr>
          <p:sp>
            <p:nvSpPr>
              <p:cNvPr id="1956" name="Google Shape;1956;p5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57" name="Google Shape;1957;p53"/>
              <p:cNvGrpSpPr/>
              <p:nvPr/>
            </p:nvGrpSpPr>
            <p:grpSpPr>
              <a:xfrm>
                <a:off x="7194890" y="420612"/>
                <a:ext cx="205512" cy="257207"/>
                <a:chOff x="7194890" y="420612"/>
                <a:chExt cx="205512" cy="257207"/>
              </a:xfrm>
            </p:grpSpPr>
            <p:sp>
              <p:nvSpPr>
                <p:cNvPr id="1958" name="Google Shape;1958;p5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5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5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5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2" name="Google Shape;1962;p5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3" name="Google Shape;1963;p5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4" name="Google Shape;1964;p53"/>
                <p:cNvGrpSpPr/>
                <p:nvPr/>
              </p:nvGrpSpPr>
              <p:grpSpPr>
                <a:xfrm>
                  <a:off x="7332552" y="511417"/>
                  <a:ext cx="60514" cy="60514"/>
                  <a:chOff x="7332552" y="511417"/>
                  <a:chExt cx="60514" cy="60514"/>
                </a:xfrm>
              </p:grpSpPr>
              <p:sp>
                <p:nvSpPr>
                  <p:cNvPr id="1965" name="Google Shape;1965;p5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6" name="Google Shape;1966;p5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67" name="Google Shape;1967;p53"/>
                <p:cNvGrpSpPr/>
                <p:nvPr/>
              </p:nvGrpSpPr>
              <p:grpSpPr>
                <a:xfrm>
                  <a:off x="7289918" y="521811"/>
                  <a:ext cx="60527" cy="60527"/>
                  <a:chOff x="7289918" y="521811"/>
                  <a:chExt cx="60527" cy="60527"/>
                </a:xfrm>
              </p:grpSpPr>
              <p:sp>
                <p:nvSpPr>
                  <p:cNvPr id="1968" name="Google Shape;1968;p5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5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0" name="Google Shape;1970;p53"/>
                <p:cNvGrpSpPr/>
                <p:nvPr/>
              </p:nvGrpSpPr>
              <p:grpSpPr>
                <a:xfrm>
                  <a:off x="7228447" y="473745"/>
                  <a:ext cx="60527" cy="60527"/>
                  <a:chOff x="7228447" y="473745"/>
                  <a:chExt cx="60527" cy="60527"/>
                </a:xfrm>
              </p:grpSpPr>
              <p:sp>
                <p:nvSpPr>
                  <p:cNvPr id="1971" name="Google Shape;1971;p5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5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3" name="Google Shape;1973;p53"/>
                <p:cNvGrpSpPr/>
                <p:nvPr/>
              </p:nvGrpSpPr>
              <p:grpSpPr>
                <a:xfrm>
                  <a:off x="7241925" y="524936"/>
                  <a:ext cx="60527" cy="60527"/>
                  <a:chOff x="7241925" y="524936"/>
                  <a:chExt cx="60527" cy="60527"/>
                </a:xfrm>
              </p:grpSpPr>
              <p:sp>
                <p:nvSpPr>
                  <p:cNvPr id="1974" name="Google Shape;1974;p5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5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76" name="Google Shape;1976;p53"/>
                <p:cNvGrpSpPr/>
                <p:nvPr/>
              </p:nvGrpSpPr>
              <p:grpSpPr>
                <a:xfrm>
                  <a:off x="7196496" y="553701"/>
                  <a:ext cx="69912" cy="74130"/>
                  <a:chOff x="7196496" y="553701"/>
                  <a:chExt cx="69912" cy="74130"/>
                </a:xfrm>
              </p:grpSpPr>
              <p:sp>
                <p:nvSpPr>
                  <p:cNvPr id="1977" name="Google Shape;1977;p5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8" name="Google Shape;1978;p5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5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80" name="Google Shape;1980;p53"/>
                <p:cNvGrpSpPr/>
                <p:nvPr/>
              </p:nvGrpSpPr>
              <p:grpSpPr>
                <a:xfrm>
                  <a:off x="7238257" y="584624"/>
                  <a:ext cx="60515" cy="60515"/>
                  <a:chOff x="7238257" y="584624"/>
                  <a:chExt cx="60515" cy="60515"/>
                </a:xfrm>
              </p:grpSpPr>
              <p:sp>
                <p:nvSpPr>
                  <p:cNvPr id="1981" name="Google Shape;1981;p5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5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83" name="Google Shape;1983;p53"/>
                <p:cNvGrpSpPr/>
                <p:nvPr/>
              </p:nvGrpSpPr>
              <p:grpSpPr>
                <a:xfrm>
                  <a:off x="7287420" y="577993"/>
                  <a:ext cx="60515" cy="60515"/>
                  <a:chOff x="7287420" y="577993"/>
                  <a:chExt cx="60515" cy="60515"/>
                </a:xfrm>
              </p:grpSpPr>
              <p:sp>
                <p:nvSpPr>
                  <p:cNvPr id="1984" name="Google Shape;1984;p5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5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86" name="Google Shape;1986;p53"/>
                <p:cNvGrpSpPr/>
                <p:nvPr/>
              </p:nvGrpSpPr>
              <p:grpSpPr>
                <a:xfrm>
                  <a:off x="7194890" y="617304"/>
                  <a:ext cx="60515" cy="60515"/>
                  <a:chOff x="7194890" y="617304"/>
                  <a:chExt cx="60515" cy="60515"/>
                </a:xfrm>
              </p:grpSpPr>
              <p:sp>
                <p:nvSpPr>
                  <p:cNvPr id="1987" name="Google Shape;1987;p5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5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89" name="Google Shape;1989;p5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5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5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92" name="Google Shape;1992;p53"/>
            <p:cNvGrpSpPr/>
            <p:nvPr/>
          </p:nvGrpSpPr>
          <p:grpSpPr>
            <a:xfrm>
              <a:off x="7180609" y="2971385"/>
              <a:ext cx="1319985" cy="1571263"/>
              <a:chOff x="4493925" y="112536"/>
              <a:chExt cx="598389" cy="712300"/>
            </a:xfrm>
          </p:grpSpPr>
          <p:sp>
            <p:nvSpPr>
              <p:cNvPr id="1993" name="Google Shape;1993;p5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4" name="Google Shape;1994;p53"/>
              <p:cNvGrpSpPr/>
              <p:nvPr/>
            </p:nvGrpSpPr>
            <p:grpSpPr>
              <a:xfrm>
                <a:off x="4544228" y="166034"/>
                <a:ext cx="497823" cy="599605"/>
                <a:chOff x="4544228" y="166034"/>
                <a:chExt cx="497823" cy="599605"/>
              </a:xfrm>
            </p:grpSpPr>
            <p:grpSp>
              <p:nvGrpSpPr>
                <p:cNvPr id="1995" name="Google Shape;1995;p53"/>
                <p:cNvGrpSpPr/>
                <p:nvPr/>
              </p:nvGrpSpPr>
              <p:grpSpPr>
                <a:xfrm>
                  <a:off x="4544228" y="269118"/>
                  <a:ext cx="327678" cy="307041"/>
                  <a:chOff x="4544228" y="269118"/>
                  <a:chExt cx="327678" cy="307041"/>
                </a:xfrm>
              </p:grpSpPr>
              <p:sp>
                <p:nvSpPr>
                  <p:cNvPr id="1996" name="Google Shape;1996;p5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5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5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5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5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1" name="Google Shape;2001;p5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5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5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5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5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5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5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5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5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5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5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5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5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4" name="Google Shape;2014;p53"/>
                <p:cNvGrpSpPr/>
                <p:nvPr/>
              </p:nvGrpSpPr>
              <p:grpSpPr>
                <a:xfrm>
                  <a:off x="4708566" y="243858"/>
                  <a:ext cx="175377" cy="316374"/>
                  <a:chOff x="4708566" y="243858"/>
                  <a:chExt cx="175377" cy="316374"/>
                </a:xfrm>
              </p:grpSpPr>
              <p:sp>
                <p:nvSpPr>
                  <p:cNvPr id="2015" name="Google Shape;2015;p5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5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7" name="Google Shape;2017;p5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5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9" name="Google Shape;2019;p53"/>
                <p:cNvGrpSpPr/>
                <p:nvPr/>
              </p:nvGrpSpPr>
              <p:grpSpPr>
                <a:xfrm>
                  <a:off x="4838842" y="166034"/>
                  <a:ext cx="203209" cy="520204"/>
                  <a:chOff x="4838842" y="166034"/>
                  <a:chExt cx="203209" cy="520204"/>
                </a:xfrm>
              </p:grpSpPr>
              <p:sp>
                <p:nvSpPr>
                  <p:cNvPr id="2020" name="Google Shape;2020;p5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5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3" name="Google Shape;2023;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5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5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5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5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8" name="Google Shape;2028;p53"/>
                <p:cNvGrpSpPr/>
                <p:nvPr/>
              </p:nvGrpSpPr>
              <p:grpSpPr>
                <a:xfrm>
                  <a:off x="4570335" y="373653"/>
                  <a:ext cx="215863" cy="271964"/>
                  <a:chOff x="4570335" y="373653"/>
                  <a:chExt cx="215863" cy="271964"/>
                </a:xfrm>
              </p:grpSpPr>
              <p:sp>
                <p:nvSpPr>
                  <p:cNvPr id="2029" name="Google Shape;2029;p5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5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5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5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3" name="Google Shape;2033;p5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4" name="Google Shape;2034;p53"/>
                <p:cNvGrpSpPr/>
                <p:nvPr/>
              </p:nvGrpSpPr>
              <p:grpSpPr>
                <a:xfrm>
                  <a:off x="4711765" y="376367"/>
                  <a:ext cx="148880" cy="180608"/>
                  <a:chOff x="4711765" y="376367"/>
                  <a:chExt cx="148880" cy="180608"/>
                </a:xfrm>
              </p:grpSpPr>
              <p:sp>
                <p:nvSpPr>
                  <p:cNvPr id="2035" name="Google Shape;2035;p5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5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37" name="Google Shape;2037;p53"/>
                  <p:cNvGrpSpPr/>
                  <p:nvPr/>
                </p:nvGrpSpPr>
                <p:grpSpPr>
                  <a:xfrm>
                    <a:off x="4770691" y="485236"/>
                    <a:ext cx="31027" cy="21659"/>
                    <a:chOff x="4770691" y="485236"/>
                    <a:chExt cx="31027" cy="21659"/>
                  </a:xfrm>
                </p:grpSpPr>
                <p:sp>
                  <p:nvSpPr>
                    <p:cNvPr id="2038" name="Google Shape;2038;p5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5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0" name="Google Shape;2040;p5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1" name="Google Shape;2041;p5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2" name="Google Shape;2042;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5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8" name="Shape 2048"/>
        <p:cNvGrpSpPr/>
        <p:nvPr/>
      </p:nvGrpSpPr>
      <p:grpSpPr>
        <a:xfrm>
          <a:off x="0" y="0"/>
          <a:ext cx="0" cy="0"/>
          <a:chOff x="0" y="0"/>
          <a:chExt cx="0" cy="0"/>
        </a:xfrm>
      </p:grpSpPr>
      <p:sp>
        <p:nvSpPr>
          <p:cNvPr id="2049" name="Google Shape;2049;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Success Metrics</a:t>
            </a:r>
            <a:endParaRPr/>
          </a:p>
        </p:txBody>
      </p:sp>
      <p:graphicFrame>
        <p:nvGraphicFramePr>
          <p:cNvPr id="2050" name="Google Shape;2050;p54"/>
          <p:cNvGraphicFramePr/>
          <p:nvPr/>
        </p:nvGraphicFramePr>
        <p:xfrm>
          <a:off x="720000" y="1316595"/>
          <a:ext cx="3000000" cy="3000000"/>
        </p:xfrm>
        <a:graphic>
          <a:graphicData uri="http://schemas.openxmlformats.org/drawingml/2006/table">
            <a:tbl>
              <a:tblPr>
                <a:noFill/>
                <a:tableStyleId>{E65E0A09-CF90-4505-A7A3-38FBEDCA6D16}</a:tableStyleId>
              </a:tblPr>
              <a:tblGrid>
                <a:gridCol w="1694300"/>
                <a:gridCol w="2119075"/>
                <a:gridCol w="1848775"/>
                <a:gridCol w="2041850"/>
              </a:tblGrid>
              <a:tr h="663625">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Prompts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Models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Answer Relevancy</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Faithfulness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ft:gpt-3.5-turbo-1106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0.969</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0.8</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0.9591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0.75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Oriented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0.944</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0.6</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(CSV,pdfhtm)</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0.55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bl>
          </a:graphicData>
        </a:graphic>
      </p:graphicFrame>
      <p:grpSp>
        <p:nvGrpSpPr>
          <p:cNvPr id="2051" name="Google Shape;2051;p54"/>
          <p:cNvGrpSpPr/>
          <p:nvPr/>
        </p:nvGrpSpPr>
        <p:grpSpPr>
          <a:xfrm>
            <a:off x="8036777" y="1503983"/>
            <a:ext cx="996905" cy="1332933"/>
            <a:chOff x="5842915" y="2452969"/>
            <a:chExt cx="273687" cy="365919"/>
          </a:xfrm>
        </p:grpSpPr>
        <p:sp>
          <p:nvSpPr>
            <p:cNvPr id="2052" name="Google Shape;2052;p5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53" name="Google Shape;2053;p54"/>
            <p:cNvGrpSpPr/>
            <p:nvPr/>
          </p:nvGrpSpPr>
          <p:grpSpPr>
            <a:xfrm>
              <a:off x="5872488" y="2483168"/>
              <a:ext cx="225985" cy="307482"/>
              <a:chOff x="5872488" y="2483168"/>
              <a:chExt cx="225985" cy="307482"/>
            </a:xfrm>
          </p:grpSpPr>
          <p:grpSp>
            <p:nvGrpSpPr>
              <p:cNvPr id="2054" name="Google Shape;2054;p54"/>
              <p:cNvGrpSpPr/>
              <p:nvPr/>
            </p:nvGrpSpPr>
            <p:grpSpPr>
              <a:xfrm>
                <a:off x="5992547" y="2637354"/>
                <a:ext cx="105926" cy="94950"/>
                <a:chOff x="5992547" y="2637354"/>
                <a:chExt cx="105926" cy="94950"/>
              </a:xfrm>
            </p:grpSpPr>
            <p:sp>
              <p:nvSpPr>
                <p:cNvPr id="2055" name="Google Shape;2055;p5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5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57" name="Google Shape;2057;p54"/>
              <p:cNvGrpSpPr/>
              <p:nvPr/>
            </p:nvGrpSpPr>
            <p:grpSpPr>
              <a:xfrm>
                <a:off x="5908056" y="2695700"/>
                <a:ext cx="105926" cy="94950"/>
                <a:chOff x="5908056" y="2695700"/>
                <a:chExt cx="105926" cy="94950"/>
              </a:xfrm>
            </p:grpSpPr>
            <p:sp>
              <p:nvSpPr>
                <p:cNvPr id="2058" name="Google Shape;2058;p5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5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60" name="Google Shape;2060;p5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5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5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063" name="Google Shape;2063;p54"/>
          <p:cNvSpPr/>
          <p:nvPr/>
        </p:nvSpPr>
        <p:spPr>
          <a:xfrm>
            <a:off x="718575" y="2073350"/>
            <a:ext cx="6786300" cy="4785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 name="Shape 2067"/>
        <p:cNvGrpSpPr/>
        <p:nvPr/>
      </p:nvGrpSpPr>
      <p:grpSpPr>
        <a:xfrm>
          <a:off x="0" y="0"/>
          <a:ext cx="0" cy="0"/>
          <a:chOff x="0" y="0"/>
          <a:chExt cx="0" cy="0"/>
        </a:xfrm>
      </p:grpSpPr>
      <p:sp>
        <p:nvSpPr>
          <p:cNvPr id="2068" name="Google Shape;2068;p55"/>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2069" name="Google Shape;2069;p55"/>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070" name="Google Shape;2070;p55"/>
          <p:cNvGrpSpPr/>
          <p:nvPr/>
        </p:nvGrpSpPr>
        <p:grpSpPr>
          <a:xfrm>
            <a:off x="6804218" y="450382"/>
            <a:ext cx="754207" cy="896613"/>
            <a:chOff x="7177165" y="405444"/>
            <a:chExt cx="253183" cy="300988"/>
          </a:xfrm>
        </p:grpSpPr>
        <p:sp>
          <p:nvSpPr>
            <p:cNvPr id="2071" name="Google Shape;2071;p5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72" name="Google Shape;2072;p55"/>
            <p:cNvGrpSpPr/>
            <p:nvPr/>
          </p:nvGrpSpPr>
          <p:grpSpPr>
            <a:xfrm>
              <a:off x="7194890" y="420612"/>
              <a:ext cx="205512" cy="257207"/>
              <a:chOff x="7194890" y="420612"/>
              <a:chExt cx="205512" cy="257207"/>
            </a:xfrm>
          </p:grpSpPr>
          <p:sp>
            <p:nvSpPr>
              <p:cNvPr id="2073" name="Google Shape;2073;p5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5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5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5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5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5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79" name="Google Shape;2079;p55"/>
              <p:cNvGrpSpPr/>
              <p:nvPr/>
            </p:nvGrpSpPr>
            <p:grpSpPr>
              <a:xfrm>
                <a:off x="7332552" y="511417"/>
                <a:ext cx="60514" cy="60514"/>
                <a:chOff x="7332552" y="511417"/>
                <a:chExt cx="60514" cy="60514"/>
              </a:xfrm>
            </p:grpSpPr>
            <p:sp>
              <p:nvSpPr>
                <p:cNvPr id="2080" name="Google Shape;2080;p5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5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2" name="Google Shape;2082;p55"/>
              <p:cNvGrpSpPr/>
              <p:nvPr/>
            </p:nvGrpSpPr>
            <p:grpSpPr>
              <a:xfrm>
                <a:off x="7289918" y="521811"/>
                <a:ext cx="60527" cy="60527"/>
                <a:chOff x="7289918" y="521811"/>
                <a:chExt cx="60527" cy="60527"/>
              </a:xfrm>
            </p:grpSpPr>
            <p:sp>
              <p:nvSpPr>
                <p:cNvPr id="2083" name="Google Shape;2083;p5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4" name="Google Shape;2084;p5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5" name="Google Shape;2085;p55"/>
              <p:cNvGrpSpPr/>
              <p:nvPr/>
            </p:nvGrpSpPr>
            <p:grpSpPr>
              <a:xfrm>
                <a:off x="7228447" y="473745"/>
                <a:ext cx="60527" cy="60527"/>
                <a:chOff x="7228447" y="473745"/>
                <a:chExt cx="60527" cy="60527"/>
              </a:xfrm>
            </p:grpSpPr>
            <p:sp>
              <p:nvSpPr>
                <p:cNvPr id="2086" name="Google Shape;2086;p5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7" name="Google Shape;2087;p5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8" name="Google Shape;2088;p55"/>
              <p:cNvGrpSpPr/>
              <p:nvPr/>
            </p:nvGrpSpPr>
            <p:grpSpPr>
              <a:xfrm>
                <a:off x="7241925" y="524936"/>
                <a:ext cx="60527" cy="60527"/>
                <a:chOff x="7241925" y="524936"/>
                <a:chExt cx="60527" cy="60527"/>
              </a:xfrm>
            </p:grpSpPr>
            <p:sp>
              <p:nvSpPr>
                <p:cNvPr id="2089" name="Google Shape;2089;p5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5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1" name="Google Shape;2091;p55"/>
              <p:cNvGrpSpPr/>
              <p:nvPr/>
            </p:nvGrpSpPr>
            <p:grpSpPr>
              <a:xfrm>
                <a:off x="7196496" y="553701"/>
                <a:ext cx="69912" cy="74130"/>
                <a:chOff x="7196496" y="553701"/>
                <a:chExt cx="69912" cy="74130"/>
              </a:xfrm>
            </p:grpSpPr>
            <p:sp>
              <p:nvSpPr>
                <p:cNvPr id="2092" name="Google Shape;2092;p5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5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5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5" name="Google Shape;2095;p55"/>
              <p:cNvGrpSpPr/>
              <p:nvPr/>
            </p:nvGrpSpPr>
            <p:grpSpPr>
              <a:xfrm>
                <a:off x="7238257" y="584624"/>
                <a:ext cx="60515" cy="60515"/>
                <a:chOff x="7238257" y="584624"/>
                <a:chExt cx="60515" cy="60515"/>
              </a:xfrm>
            </p:grpSpPr>
            <p:sp>
              <p:nvSpPr>
                <p:cNvPr id="2096" name="Google Shape;2096;p5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5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8" name="Google Shape;2098;p55"/>
              <p:cNvGrpSpPr/>
              <p:nvPr/>
            </p:nvGrpSpPr>
            <p:grpSpPr>
              <a:xfrm>
                <a:off x="7287420" y="577993"/>
                <a:ext cx="60515" cy="60515"/>
                <a:chOff x="7287420" y="577993"/>
                <a:chExt cx="60515" cy="60515"/>
              </a:xfrm>
            </p:grpSpPr>
            <p:sp>
              <p:nvSpPr>
                <p:cNvPr id="2099" name="Google Shape;2099;p5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0" name="Google Shape;2100;p5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01" name="Google Shape;2101;p55"/>
              <p:cNvGrpSpPr/>
              <p:nvPr/>
            </p:nvGrpSpPr>
            <p:grpSpPr>
              <a:xfrm>
                <a:off x="7194890" y="617304"/>
                <a:ext cx="60515" cy="60515"/>
                <a:chOff x="7194890" y="617304"/>
                <a:chExt cx="60515" cy="60515"/>
              </a:xfrm>
            </p:grpSpPr>
            <p:sp>
              <p:nvSpPr>
                <p:cNvPr id="2102" name="Google Shape;2102;p5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3" name="Google Shape;2103;p5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04" name="Google Shape;2104;p5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5" name="Google Shape;2105;p5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6" name="Google Shape;2106;p5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07" name="Google Shape;2107;p55"/>
          <p:cNvGrpSpPr/>
          <p:nvPr/>
        </p:nvGrpSpPr>
        <p:grpSpPr>
          <a:xfrm>
            <a:off x="2920139" y="131146"/>
            <a:ext cx="589664" cy="699213"/>
            <a:chOff x="7570887" y="957519"/>
            <a:chExt cx="197947" cy="234722"/>
          </a:xfrm>
        </p:grpSpPr>
        <p:sp>
          <p:nvSpPr>
            <p:cNvPr id="2108" name="Google Shape;2108;p5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09" name="Google Shape;2109;p55"/>
            <p:cNvGrpSpPr/>
            <p:nvPr/>
          </p:nvGrpSpPr>
          <p:grpSpPr>
            <a:xfrm>
              <a:off x="7590853" y="979012"/>
              <a:ext cx="150287" cy="187029"/>
              <a:chOff x="7590853" y="979012"/>
              <a:chExt cx="150287" cy="187029"/>
            </a:xfrm>
          </p:grpSpPr>
          <p:sp>
            <p:nvSpPr>
              <p:cNvPr id="2110" name="Google Shape;2110;p5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1" name="Google Shape;2111;p5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5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3" name="Google Shape;2113;p55"/>
              <p:cNvGrpSpPr/>
              <p:nvPr/>
            </p:nvGrpSpPr>
            <p:grpSpPr>
              <a:xfrm>
                <a:off x="7658097" y="1083325"/>
                <a:ext cx="29764" cy="24433"/>
                <a:chOff x="7658097" y="1083325"/>
                <a:chExt cx="29764" cy="24433"/>
              </a:xfrm>
            </p:grpSpPr>
            <p:sp>
              <p:nvSpPr>
                <p:cNvPr id="2114" name="Google Shape;2114;p5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5" name="Google Shape;2115;p5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16" name="Google Shape;2116;p5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7" name="Google Shape;2117;p5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18" name="Google Shape;2118;p55"/>
          <p:cNvGrpSpPr/>
          <p:nvPr/>
        </p:nvGrpSpPr>
        <p:grpSpPr>
          <a:xfrm>
            <a:off x="7964740" y="4195972"/>
            <a:ext cx="610615" cy="816067"/>
            <a:chOff x="7382255" y="210400"/>
            <a:chExt cx="889590" cy="1188909"/>
          </a:xfrm>
        </p:grpSpPr>
        <p:sp>
          <p:nvSpPr>
            <p:cNvPr id="2119" name="Google Shape;2119;p5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0" name="Google Shape;2120;p55"/>
            <p:cNvGrpSpPr/>
            <p:nvPr/>
          </p:nvGrpSpPr>
          <p:grpSpPr>
            <a:xfrm>
              <a:off x="7514246" y="356595"/>
              <a:ext cx="592493" cy="857184"/>
              <a:chOff x="8493866" y="1122612"/>
              <a:chExt cx="96298" cy="139296"/>
            </a:xfrm>
          </p:grpSpPr>
          <p:sp>
            <p:nvSpPr>
              <p:cNvPr id="2121" name="Google Shape;2121;p5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2" name="Google Shape;2122;p55"/>
              <p:cNvGrpSpPr/>
              <p:nvPr/>
            </p:nvGrpSpPr>
            <p:grpSpPr>
              <a:xfrm>
                <a:off x="8514785" y="1196751"/>
                <a:ext cx="55223" cy="65157"/>
                <a:chOff x="8514785" y="1196751"/>
                <a:chExt cx="55223" cy="65157"/>
              </a:xfrm>
            </p:grpSpPr>
            <p:sp>
              <p:nvSpPr>
                <p:cNvPr id="2123" name="Google Shape;2123;p5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4" name="Google Shape;2124;p5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5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26" name="Google Shape;2126;p5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7" name="Google Shape;2127;p5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5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9" name="Google Shape;2129;p5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30" name="Google Shape;2130;p55"/>
          <p:cNvGrpSpPr/>
          <p:nvPr/>
        </p:nvGrpSpPr>
        <p:grpSpPr>
          <a:xfrm>
            <a:off x="379177" y="2904433"/>
            <a:ext cx="996905" cy="1332933"/>
            <a:chOff x="5842915" y="2452969"/>
            <a:chExt cx="273687" cy="365919"/>
          </a:xfrm>
        </p:grpSpPr>
        <p:sp>
          <p:nvSpPr>
            <p:cNvPr id="2131" name="Google Shape;2131;p5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32" name="Google Shape;2132;p55"/>
            <p:cNvGrpSpPr/>
            <p:nvPr/>
          </p:nvGrpSpPr>
          <p:grpSpPr>
            <a:xfrm>
              <a:off x="5872488" y="2483168"/>
              <a:ext cx="225985" cy="307482"/>
              <a:chOff x="5872488" y="2483168"/>
              <a:chExt cx="225985" cy="307482"/>
            </a:xfrm>
          </p:grpSpPr>
          <p:grpSp>
            <p:nvGrpSpPr>
              <p:cNvPr id="2133" name="Google Shape;2133;p55"/>
              <p:cNvGrpSpPr/>
              <p:nvPr/>
            </p:nvGrpSpPr>
            <p:grpSpPr>
              <a:xfrm>
                <a:off x="5992547" y="2637354"/>
                <a:ext cx="105926" cy="94950"/>
                <a:chOff x="5992547" y="2637354"/>
                <a:chExt cx="105926" cy="94950"/>
              </a:xfrm>
            </p:grpSpPr>
            <p:sp>
              <p:nvSpPr>
                <p:cNvPr id="2134" name="Google Shape;2134;p5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5" name="Google Shape;2135;p5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36" name="Google Shape;2136;p55"/>
              <p:cNvGrpSpPr/>
              <p:nvPr/>
            </p:nvGrpSpPr>
            <p:grpSpPr>
              <a:xfrm>
                <a:off x="5908056" y="2695700"/>
                <a:ext cx="105926" cy="94950"/>
                <a:chOff x="5908056" y="2695700"/>
                <a:chExt cx="105926" cy="94950"/>
              </a:xfrm>
            </p:grpSpPr>
            <p:sp>
              <p:nvSpPr>
                <p:cNvPr id="2137" name="Google Shape;2137;p5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8" name="Google Shape;2138;p5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39" name="Google Shape;2139;p5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0" name="Google Shape;2140;p5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5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5" name="Shape 2145"/>
        <p:cNvGrpSpPr/>
        <p:nvPr/>
      </p:nvGrpSpPr>
      <p:grpSpPr>
        <a:xfrm>
          <a:off x="0" y="0"/>
          <a:ext cx="0" cy="0"/>
          <a:chOff x="0" y="0"/>
          <a:chExt cx="0" cy="0"/>
        </a:xfrm>
      </p:grpSpPr>
      <p:sp>
        <p:nvSpPr>
          <p:cNvPr id="2146" name="Google Shape;2146;p5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147" name="Google Shape;2147;p56"/>
          <p:cNvSpPr txBox="1"/>
          <p:nvPr>
            <p:ph idx="1" type="subTitle"/>
          </p:nvPr>
        </p:nvSpPr>
        <p:spPr>
          <a:xfrm>
            <a:off x="720000" y="907400"/>
            <a:ext cx="4294800" cy="33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b="1" lang="en"/>
              <a:t>Effective in Simple Ingredient Detection</a:t>
            </a:r>
            <a:r>
              <a:rPr lang="en"/>
              <a:t>: </a:t>
            </a:r>
            <a:endParaRPr/>
          </a:p>
          <a:p>
            <a:pPr indent="-317500" lvl="0" marL="457200" rtl="0" algn="l">
              <a:spcBef>
                <a:spcPts val="0"/>
              </a:spcBef>
              <a:spcAft>
                <a:spcPts val="0"/>
              </a:spcAft>
              <a:buSzPts val="1400"/>
              <a:buChar char="-"/>
            </a:pPr>
            <a:r>
              <a:rPr lang="en"/>
              <a:t>performs efficiently in identifying basic ingredients, </a:t>
            </a:r>
            <a:endParaRPr/>
          </a:p>
          <a:p>
            <a:pPr indent="-317500" lvl="0" marL="457200" rtl="0" algn="l">
              <a:spcBef>
                <a:spcPts val="0"/>
              </a:spcBef>
              <a:spcAft>
                <a:spcPts val="0"/>
              </a:spcAft>
              <a:buSzPts val="1400"/>
              <a:buChar char="-"/>
            </a:pPr>
            <a:r>
              <a:rPr lang="en"/>
              <a:t>demonstrating its effectiveness in simpler scenarios of ingredient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Optimal Model Performance:</a:t>
            </a:r>
            <a:endParaRPr b="1"/>
          </a:p>
          <a:p>
            <a:pPr indent="-317500" lvl="0" marL="457200" rtl="0" algn="l">
              <a:spcBef>
                <a:spcPts val="0"/>
              </a:spcBef>
              <a:spcAft>
                <a:spcPts val="0"/>
              </a:spcAft>
              <a:buClr>
                <a:srgbClr val="374151"/>
              </a:buClr>
              <a:buSzPts val="1400"/>
              <a:buChar char="-"/>
            </a:pPr>
            <a:r>
              <a:rPr lang="en">
                <a:solidFill>
                  <a:srgbClr val="374151"/>
                </a:solidFill>
              </a:rPr>
              <a:t>G</a:t>
            </a:r>
            <a:r>
              <a:rPr lang="en">
                <a:solidFill>
                  <a:srgbClr val="374151"/>
                </a:solidFill>
              </a:rPr>
              <a:t>pt-3.5-turbo-1106</a:t>
            </a:r>
            <a:endParaRPr>
              <a:solidFill>
                <a:srgbClr val="374151"/>
              </a:solidFill>
            </a:endParaRPr>
          </a:p>
          <a:p>
            <a:pPr indent="-317500" lvl="0" marL="457200" rtl="0" algn="l">
              <a:spcBef>
                <a:spcPts val="0"/>
              </a:spcBef>
              <a:spcAft>
                <a:spcPts val="0"/>
              </a:spcAft>
              <a:buClr>
                <a:srgbClr val="374151"/>
              </a:buClr>
              <a:buSzPts val="1400"/>
              <a:buChar char="-"/>
            </a:pPr>
            <a:r>
              <a:rPr lang="en">
                <a:solidFill>
                  <a:srgbClr val="374151"/>
                </a:solidFill>
              </a:rPr>
              <a:t>Formulation of prompts, a pivotal role in influencing model performance</a:t>
            </a:r>
            <a:endParaRPr sz="1600"/>
          </a:p>
        </p:txBody>
      </p:sp>
      <p:grpSp>
        <p:nvGrpSpPr>
          <p:cNvPr id="2148" name="Google Shape;2148;p56"/>
          <p:cNvGrpSpPr/>
          <p:nvPr/>
        </p:nvGrpSpPr>
        <p:grpSpPr>
          <a:xfrm>
            <a:off x="418389" y="4006534"/>
            <a:ext cx="589664" cy="699213"/>
            <a:chOff x="7570887" y="957519"/>
            <a:chExt cx="197947" cy="234722"/>
          </a:xfrm>
        </p:grpSpPr>
        <p:sp>
          <p:nvSpPr>
            <p:cNvPr id="2149" name="Google Shape;2149;p5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50" name="Google Shape;2150;p56"/>
            <p:cNvGrpSpPr/>
            <p:nvPr/>
          </p:nvGrpSpPr>
          <p:grpSpPr>
            <a:xfrm>
              <a:off x="7590853" y="979012"/>
              <a:ext cx="150287" cy="187029"/>
              <a:chOff x="7590853" y="979012"/>
              <a:chExt cx="150287" cy="187029"/>
            </a:xfrm>
          </p:grpSpPr>
          <p:sp>
            <p:nvSpPr>
              <p:cNvPr id="2151" name="Google Shape;2151;p5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5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3" name="Google Shape;2153;p5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54" name="Google Shape;2154;p56"/>
              <p:cNvGrpSpPr/>
              <p:nvPr/>
            </p:nvGrpSpPr>
            <p:grpSpPr>
              <a:xfrm>
                <a:off x="7658097" y="1083325"/>
                <a:ext cx="29764" cy="24433"/>
                <a:chOff x="7658097" y="1083325"/>
                <a:chExt cx="29764" cy="24433"/>
              </a:xfrm>
            </p:grpSpPr>
            <p:sp>
              <p:nvSpPr>
                <p:cNvPr id="2155" name="Google Shape;2155;p5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6" name="Google Shape;2156;p5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57" name="Google Shape;2157;p5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5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59" name="Google Shape;2159;p56"/>
          <p:cNvGrpSpPr/>
          <p:nvPr/>
        </p:nvGrpSpPr>
        <p:grpSpPr>
          <a:xfrm>
            <a:off x="5555900" y="1649502"/>
            <a:ext cx="2944695" cy="2904251"/>
            <a:chOff x="5555900" y="1649502"/>
            <a:chExt cx="2944695" cy="2904251"/>
          </a:xfrm>
        </p:grpSpPr>
        <p:grpSp>
          <p:nvGrpSpPr>
            <p:cNvPr id="2160" name="Google Shape;2160;p56"/>
            <p:cNvGrpSpPr/>
            <p:nvPr/>
          </p:nvGrpSpPr>
          <p:grpSpPr>
            <a:xfrm rot="-306717">
              <a:off x="5619981" y="3010974"/>
              <a:ext cx="1204340" cy="1492092"/>
              <a:chOff x="7786336" y="1422122"/>
              <a:chExt cx="385311" cy="477388"/>
            </a:xfrm>
          </p:grpSpPr>
          <p:sp>
            <p:nvSpPr>
              <p:cNvPr id="2161" name="Google Shape;2161;p56"/>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62" name="Google Shape;2162;p56"/>
              <p:cNvGrpSpPr/>
              <p:nvPr/>
            </p:nvGrpSpPr>
            <p:grpSpPr>
              <a:xfrm>
                <a:off x="7809776" y="1445914"/>
                <a:ext cx="337612" cy="429672"/>
                <a:chOff x="7809776" y="1445914"/>
                <a:chExt cx="337612" cy="429672"/>
              </a:xfrm>
            </p:grpSpPr>
            <p:grpSp>
              <p:nvGrpSpPr>
                <p:cNvPr id="2163" name="Google Shape;2163;p56"/>
                <p:cNvGrpSpPr/>
                <p:nvPr/>
              </p:nvGrpSpPr>
              <p:grpSpPr>
                <a:xfrm>
                  <a:off x="7826864" y="1445914"/>
                  <a:ext cx="320524" cy="265580"/>
                  <a:chOff x="7826864" y="1445914"/>
                  <a:chExt cx="320524" cy="265580"/>
                </a:xfrm>
              </p:grpSpPr>
              <p:grpSp>
                <p:nvGrpSpPr>
                  <p:cNvPr id="2164" name="Google Shape;2164;p56"/>
                  <p:cNvGrpSpPr/>
                  <p:nvPr/>
                </p:nvGrpSpPr>
                <p:grpSpPr>
                  <a:xfrm>
                    <a:off x="7964534" y="1445914"/>
                    <a:ext cx="182854" cy="265580"/>
                    <a:chOff x="7964534" y="1445914"/>
                    <a:chExt cx="182854" cy="265580"/>
                  </a:xfrm>
                </p:grpSpPr>
                <p:sp>
                  <p:nvSpPr>
                    <p:cNvPr id="2165" name="Google Shape;2165;p56"/>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66" name="Google Shape;2166;p56"/>
                    <p:cNvGrpSpPr/>
                    <p:nvPr/>
                  </p:nvGrpSpPr>
                  <p:grpSpPr>
                    <a:xfrm>
                      <a:off x="7997160" y="1490402"/>
                      <a:ext cx="150228" cy="131681"/>
                      <a:chOff x="7997160" y="1490402"/>
                      <a:chExt cx="150228" cy="131681"/>
                    </a:xfrm>
                  </p:grpSpPr>
                  <p:sp>
                    <p:nvSpPr>
                      <p:cNvPr id="2167" name="Google Shape;2167;p56"/>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8" name="Google Shape;2168;p56"/>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56"/>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56"/>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71" name="Google Shape;2171;p56"/>
                  <p:cNvGrpSpPr/>
                  <p:nvPr/>
                </p:nvGrpSpPr>
                <p:grpSpPr>
                  <a:xfrm>
                    <a:off x="7826864" y="1474645"/>
                    <a:ext cx="163049" cy="236848"/>
                    <a:chOff x="7826864" y="1474645"/>
                    <a:chExt cx="163049" cy="236848"/>
                  </a:xfrm>
                </p:grpSpPr>
                <p:sp>
                  <p:nvSpPr>
                    <p:cNvPr id="2172" name="Google Shape;2172;p56"/>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73" name="Google Shape;2173;p56"/>
                    <p:cNvGrpSpPr/>
                    <p:nvPr/>
                  </p:nvGrpSpPr>
                  <p:grpSpPr>
                    <a:xfrm>
                      <a:off x="7826864" y="1514476"/>
                      <a:ext cx="133889" cy="117333"/>
                      <a:chOff x="7826864" y="1514476"/>
                      <a:chExt cx="133889" cy="117333"/>
                    </a:xfrm>
                  </p:grpSpPr>
                  <p:sp>
                    <p:nvSpPr>
                      <p:cNvPr id="2174" name="Google Shape;2174;p56"/>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56"/>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56"/>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7" name="Google Shape;2177;p56"/>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78" name="Google Shape;2178;p56"/>
                  <p:cNvGrpSpPr/>
                  <p:nvPr/>
                </p:nvGrpSpPr>
                <p:grpSpPr>
                  <a:xfrm>
                    <a:off x="7920942" y="1550097"/>
                    <a:ext cx="111279" cy="161396"/>
                    <a:chOff x="7920942" y="1550097"/>
                    <a:chExt cx="111279" cy="161396"/>
                  </a:xfrm>
                </p:grpSpPr>
                <p:sp>
                  <p:nvSpPr>
                    <p:cNvPr id="2179" name="Google Shape;2179;p56"/>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80" name="Google Shape;2180;p56"/>
                    <p:cNvGrpSpPr/>
                    <p:nvPr/>
                  </p:nvGrpSpPr>
                  <p:grpSpPr>
                    <a:xfrm>
                      <a:off x="7941143" y="1577472"/>
                      <a:ext cx="91078" cy="79855"/>
                      <a:chOff x="7941143" y="1577472"/>
                      <a:chExt cx="91078" cy="79855"/>
                    </a:xfrm>
                  </p:grpSpPr>
                  <p:sp>
                    <p:nvSpPr>
                      <p:cNvPr id="2181" name="Google Shape;2181;p56"/>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56"/>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56"/>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56"/>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85" name="Google Shape;2185;p56"/>
                <p:cNvGrpSpPr/>
                <p:nvPr/>
              </p:nvGrpSpPr>
              <p:grpSpPr>
                <a:xfrm>
                  <a:off x="7809776" y="1694249"/>
                  <a:ext cx="306069" cy="181337"/>
                  <a:chOff x="7809776" y="1694249"/>
                  <a:chExt cx="306069" cy="181337"/>
                </a:xfrm>
              </p:grpSpPr>
              <p:sp>
                <p:nvSpPr>
                  <p:cNvPr id="2186" name="Google Shape;2186;p56"/>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7" name="Google Shape;2187;p56"/>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88" name="Google Shape;2188;p56"/>
            <p:cNvGrpSpPr/>
            <p:nvPr/>
          </p:nvGrpSpPr>
          <p:grpSpPr>
            <a:xfrm>
              <a:off x="6837718" y="1649502"/>
              <a:ext cx="754207" cy="896613"/>
              <a:chOff x="7177165" y="405444"/>
              <a:chExt cx="253183" cy="300988"/>
            </a:xfrm>
          </p:grpSpPr>
          <p:sp>
            <p:nvSpPr>
              <p:cNvPr id="2189" name="Google Shape;2189;p5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90" name="Google Shape;2190;p56"/>
              <p:cNvGrpSpPr/>
              <p:nvPr/>
            </p:nvGrpSpPr>
            <p:grpSpPr>
              <a:xfrm>
                <a:off x="7194890" y="420612"/>
                <a:ext cx="205512" cy="257207"/>
                <a:chOff x="7194890" y="420612"/>
                <a:chExt cx="205512" cy="257207"/>
              </a:xfrm>
            </p:grpSpPr>
            <p:sp>
              <p:nvSpPr>
                <p:cNvPr id="2191" name="Google Shape;2191;p5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5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5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5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5" name="Google Shape;2195;p5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5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97" name="Google Shape;2197;p56"/>
                <p:cNvGrpSpPr/>
                <p:nvPr/>
              </p:nvGrpSpPr>
              <p:grpSpPr>
                <a:xfrm>
                  <a:off x="7332552" y="511417"/>
                  <a:ext cx="60514" cy="60514"/>
                  <a:chOff x="7332552" y="511417"/>
                  <a:chExt cx="60514" cy="60514"/>
                </a:xfrm>
              </p:grpSpPr>
              <p:sp>
                <p:nvSpPr>
                  <p:cNvPr id="2198" name="Google Shape;2198;p5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9" name="Google Shape;2199;p5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0" name="Google Shape;2200;p56"/>
                <p:cNvGrpSpPr/>
                <p:nvPr/>
              </p:nvGrpSpPr>
              <p:grpSpPr>
                <a:xfrm>
                  <a:off x="7289918" y="521811"/>
                  <a:ext cx="60527" cy="60527"/>
                  <a:chOff x="7289918" y="521811"/>
                  <a:chExt cx="60527" cy="60527"/>
                </a:xfrm>
              </p:grpSpPr>
              <p:sp>
                <p:nvSpPr>
                  <p:cNvPr id="2201" name="Google Shape;2201;p5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5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3" name="Google Shape;2203;p56"/>
                <p:cNvGrpSpPr/>
                <p:nvPr/>
              </p:nvGrpSpPr>
              <p:grpSpPr>
                <a:xfrm>
                  <a:off x="7228447" y="473745"/>
                  <a:ext cx="60527" cy="60527"/>
                  <a:chOff x="7228447" y="473745"/>
                  <a:chExt cx="60527" cy="60527"/>
                </a:xfrm>
              </p:grpSpPr>
              <p:sp>
                <p:nvSpPr>
                  <p:cNvPr id="2204" name="Google Shape;2204;p5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5" name="Google Shape;2205;p5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6" name="Google Shape;2206;p56"/>
                <p:cNvGrpSpPr/>
                <p:nvPr/>
              </p:nvGrpSpPr>
              <p:grpSpPr>
                <a:xfrm>
                  <a:off x="7241925" y="524936"/>
                  <a:ext cx="60527" cy="60527"/>
                  <a:chOff x="7241925" y="524936"/>
                  <a:chExt cx="60527" cy="60527"/>
                </a:xfrm>
              </p:grpSpPr>
              <p:sp>
                <p:nvSpPr>
                  <p:cNvPr id="2207" name="Google Shape;2207;p5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8" name="Google Shape;2208;p5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09" name="Google Shape;2209;p56"/>
                <p:cNvGrpSpPr/>
                <p:nvPr/>
              </p:nvGrpSpPr>
              <p:grpSpPr>
                <a:xfrm>
                  <a:off x="7196496" y="553701"/>
                  <a:ext cx="69912" cy="74130"/>
                  <a:chOff x="7196496" y="553701"/>
                  <a:chExt cx="69912" cy="74130"/>
                </a:xfrm>
              </p:grpSpPr>
              <p:sp>
                <p:nvSpPr>
                  <p:cNvPr id="2210" name="Google Shape;2210;p5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1" name="Google Shape;2211;p5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2" name="Google Shape;2212;p5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13" name="Google Shape;2213;p56"/>
                <p:cNvGrpSpPr/>
                <p:nvPr/>
              </p:nvGrpSpPr>
              <p:grpSpPr>
                <a:xfrm>
                  <a:off x="7238257" y="584624"/>
                  <a:ext cx="60515" cy="60515"/>
                  <a:chOff x="7238257" y="584624"/>
                  <a:chExt cx="60515" cy="60515"/>
                </a:xfrm>
              </p:grpSpPr>
              <p:sp>
                <p:nvSpPr>
                  <p:cNvPr id="2214" name="Google Shape;2214;p5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5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16" name="Google Shape;2216;p56"/>
                <p:cNvGrpSpPr/>
                <p:nvPr/>
              </p:nvGrpSpPr>
              <p:grpSpPr>
                <a:xfrm>
                  <a:off x="7287420" y="577993"/>
                  <a:ext cx="60515" cy="60515"/>
                  <a:chOff x="7287420" y="577993"/>
                  <a:chExt cx="60515" cy="60515"/>
                </a:xfrm>
              </p:grpSpPr>
              <p:sp>
                <p:nvSpPr>
                  <p:cNvPr id="2217" name="Google Shape;2217;p5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8" name="Google Shape;2218;p5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19" name="Google Shape;2219;p56"/>
                <p:cNvGrpSpPr/>
                <p:nvPr/>
              </p:nvGrpSpPr>
              <p:grpSpPr>
                <a:xfrm>
                  <a:off x="7194890" y="617304"/>
                  <a:ext cx="60515" cy="60515"/>
                  <a:chOff x="7194890" y="617304"/>
                  <a:chExt cx="60515" cy="60515"/>
                </a:xfrm>
              </p:grpSpPr>
              <p:sp>
                <p:nvSpPr>
                  <p:cNvPr id="2220" name="Google Shape;2220;p5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1" name="Google Shape;2221;p5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22" name="Google Shape;2222;p5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5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4" name="Google Shape;2224;p5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25" name="Google Shape;2225;p56"/>
            <p:cNvGrpSpPr/>
            <p:nvPr/>
          </p:nvGrpSpPr>
          <p:grpSpPr>
            <a:xfrm>
              <a:off x="7180609" y="2971385"/>
              <a:ext cx="1319985" cy="1571263"/>
              <a:chOff x="4493925" y="112536"/>
              <a:chExt cx="598389" cy="712300"/>
            </a:xfrm>
          </p:grpSpPr>
          <p:sp>
            <p:nvSpPr>
              <p:cNvPr id="2226" name="Google Shape;2226;p56"/>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27" name="Google Shape;2227;p56"/>
              <p:cNvGrpSpPr/>
              <p:nvPr/>
            </p:nvGrpSpPr>
            <p:grpSpPr>
              <a:xfrm>
                <a:off x="4544228" y="166034"/>
                <a:ext cx="497823" cy="599605"/>
                <a:chOff x="4544228" y="166034"/>
                <a:chExt cx="497823" cy="599605"/>
              </a:xfrm>
            </p:grpSpPr>
            <p:grpSp>
              <p:nvGrpSpPr>
                <p:cNvPr id="2228" name="Google Shape;2228;p56"/>
                <p:cNvGrpSpPr/>
                <p:nvPr/>
              </p:nvGrpSpPr>
              <p:grpSpPr>
                <a:xfrm>
                  <a:off x="4544228" y="269118"/>
                  <a:ext cx="327678" cy="307041"/>
                  <a:chOff x="4544228" y="269118"/>
                  <a:chExt cx="327678" cy="307041"/>
                </a:xfrm>
              </p:grpSpPr>
              <p:sp>
                <p:nvSpPr>
                  <p:cNvPr id="2229" name="Google Shape;2229;p56"/>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0" name="Google Shape;2230;p56"/>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1" name="Google Shape;2231;p56"/>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56"/>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56"/>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4" name="Google Shape;2234;p56"/>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5" name="Google Shape;2235;p56"/>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56"/>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7" name="Google Shape;2237;p56"/>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8" name="Google Shape;2238;p56"/>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56"/>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0" name="Google Shape;2240;p56"/>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1" name="Google Shape;2241;p56"/>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56"/>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3" name="Google Shape;2243;p56"/>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56"/>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56"/>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6" name="Google Shape;2246;p56"/>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47" name="Google Shape;2247;p56"/>
                <p:cNvGrpSpPr/>
                <p:nvPr/>
              </p:nvGrpSpPr>
              <p:grpSpPr>
                <a:xfrm>
                  <a:off x="4708566" y="243858"/>
                  <a:ext cx="175377" cy="316374"/>
                  <a:chOff x="4708566" y="243858"/>
                  <a:chExt cx="175377" cy="316374"/>
                </a:xfrm>
              </p:grpSpPr>
              <p:sp>
                <p:nvSpPr>
                  <p:cNvPr id="2248" name="Google Shape;2248;p56"/>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9" name="Google Shape;2249;p56"/>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0" name="Google Shape;2250;p56"/>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56"/>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2" name="Google Shape;2252;p56"/>
                <p:cNvGrpSpPr/>
                <p:nvPr/>
              </p:nvGrpSpPr>
              <p:grpSpPr>
                <a:xfrm>
                  <a:off x="4838842" y="166034"/>
                  <a:ext cx="203209" cy="520204"/>
                  <a:chOff x="4838842" y="166034"/>
                  <a:chExt cx="203209" cy="520204"/>
                </a:xfrm>
              </p:grpSpPr>
              <p:sp>
                <p:nvSpPr>
                  <p:cNvPr id="2253" name="Google Shape;2253;p56"/>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56"/>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5" name="Google Shape;2255;p56"/>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56"/>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56"/>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8" name="Google Shape;2258;p56"/>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9" name="Google Shape;2259;p56"/>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0" name="Google Shape;2260;p56"/>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1" name="Google Shape;2261;p56"/>
                <p:cNvGrpSpPr/>
                <p:nvPr/>
              </p:nvGrpSpPr>
              <p:grpSpPr>
                <a:xfrm>
                  <a:off x="4570335" y="373653"/>
                  <a:ext cx="215863" cy="271964"/>
                  <a:chOff x="4570335" y="373653"/>
                  <a:chExt cx="215863" cy="271964"/>
                </a:xfrm>
              </p:grpSpPr>
              <p:sp>
                <p:nvSpPr>
                  <p:cNvPr id="2262" name="Google Shape;2262;p56"/>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3" name="Google Shape;2263;p56"/>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4" name="Google Shape;2264;p56"/>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5" name="Google Shape;2265;p56"/>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6" name="Google Shape;2266;p56"/>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7" name="Google Shape;2267;p56"/>
                <p:cNvGrpSpPr/>
                <p:nvPr/>
              </p:nvGrpSpPr>
              <p:grpSpPr>
                <a:xfrm>
                  <a:off x="4711765" y="376367"/>
                  <a:ext cx="148880" cy="180608"/>
                  <a:chOff x="4711765" y="376367"/>
                  <a:chExt cx="148880" cy="180608"/>
                </a:xfrm>
              </p:grpSpPr>
              <p:sp>
                <p:nvSpPr>
                  <p:cNvPr id="2268" name="Google Shape;2268;p56"/>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56"/>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70" name="Google Shape;2270;p56"/>
                  <p:cNvGrpSpPr/>
                  <p:nvPr/>
                </p:nvGrpSpPr>
                <p:grpSpPr>
                  <a:xfrm>
                    <a:off x="4770691" y="485236"/>
                    <a:ext cx="31027" cy="21659"/>
                    <a:chOff x="4770691" y="485236"/>
                    <a:chExt cx="31027" cy="21659"/>
                  </a:xfrm>
                </p:grpSpPr>
                <p:sp>
                  <p:nvSpPr>
                    <p:cNvPr id="2271" name="Google Shape;2271;p56"/>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2" name="Google Shape;2272;p56"/>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73" name="Google Shape;2273;p56"/>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56"/>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75" name="Google Shape;2275;p56"/>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6" name="Google Shape;2276;p56"/>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56"/>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1" name="Shape 2281"/>
        <p:cNvGrpSpPr/>
        <p:nvPr/>
      </p:nvGrpSpPr>
      <p:grpSpPr>
        <a:xfrm>
          <a:off x="0" y="0"/>
          <a:ext cx="0" cy="0"/>
          <a:chOff x="0" y="0"/>
          <a:chExt cx="0" cy="0"/>
        </a:xfrm>
      </p:grpSpPr>
      <p:sp>
        <p:nvSpPr>
          <p:cNvPr id="2282" name="Google Shape;2282;p57"/>
          <p:cNvSpPr/>
          <p:nvPr/>
        </p:nvSpPr>
        <p:spPr>
          <a:xfrm>
            <a:off x="818300" y="129094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83" name="Google Shape;2283;p57"/>
          <p:cNvSpPr/>
          <p:nvPr/>
        </p:nvSpPr>
        <p:spPr>
          <a:xfrm>
            <a:off x="818300" y="227021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84" name="Google Shape;2284;p57"/>
          <p:cNvSpPr/>
          <p:nvPr/>
        </p:nvSpPr>
        <p:spPr>
          <a:xfrm>
            <a:off x="818300" y="31732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285" name="Google Shape;2285;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Developments</a:t>
            </a:r>
            <a:endParaRPr/>
          </a:p>
        </p:txBody>
      </p:sp>
      <p:sp>
        <p:nvSpPr>
          <p:cNvPr id="2286" name="Google Shape;2286;p57"/>
          <p:cNvSpPr txBox="1"/>
          <p:nvPr>
            <p:ph idx="4" type="subTitle"/>
          </p:nvPr>
        </p:nvSpPr>
        <p:spPr>
          <a:xfrm>
            <a:off x="1724900" y="1400125"/>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Streamlining Phrase Recognition for removal</a:t>
            </a:r>
            <a:endParaRPr/>
          </a:p>
        </p:txBody>
      </p:sp>
      <p:sp>
        <p:nvSpPr>
          <p:cNvPr id="2287" name="Google Shape;2287;p57"/>
          <p:cNvSpPr txBox="1"/>
          <p:nvPr>
            <p:ph idx="5" type="subTitle"/>
          </p:nvPr>
        </p:nvSpPr>
        <p:spPr>
          <a:xfrm>
            <a:off x="1724900" y="250184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t>Detailed Analysis of Sub-Ingredients</a:t>
            </a:r>
            <a:endParaRPr sz="1600"/>
          </a:p>
          <a:p>
            <a:pPr indent="0" lvl="0" marL="0" rtl="0" algn="l">
              <a:spcBef>
                <a:spcPts val="0"/>
              </a:spcBef>
              <a:spcAft>
                <a:spcPts val="0"/>
              </a:spcAft>
              <a:buNone/>
            </a:pPr>
            <a:r>
              <a:rPr lang="en" sz="1600">
                <a:solidFill>
                  <a:srgbClr val="374151"/>
                </a:solidFill>
                <a:latin typeface="Roboto"/>
                <a:ea typeface="Roboto"/>
                <a:cs typeface="Roboto"/>
                <a:sym typeface="Roboto"/>
              </a:rPr>
              <a:t>Enhancing the Precision of Halal Status Determinatio</a:t>
            </a:r>
            <a:r>
              <a:rPr lang="en" sz="1500">
                <a:solidFill>
                  <a:srgbClr val="374151"/>
                </a:solidFill>
                <a:latin typeface="Roboto"/>
                <a:ea typeface="Roboto"/>
                <a:cs typeface="Roboto"/>
                <a:sym typeface="Roboto"/>
              </a:rPr>
              <a:t>n</a:t>
            </a:r>
            <a:endParaRPr sz="2300"/>
          </a:p>
        </p:txBody>
      </p:sp>
      <p:sp>
        <p:nvSpPr>
          <p:cNvPr id="2288" name="Google Shape;2288;p57"/>
          <p:cNvSpPr txBox="1"/>
          <p:nvPr>
            <p:ph idx="6" type="subTitle"/>
          </p:nvPr>
        </p:nvSpPr>
        <p:spPr>
          <a:xfrm>
            <a:off x="1724900" y="3251433"/>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Ongoing Model Improvement</a:t>
            </a:r>
            <a:endParaRPr/>
          </a:p>
        </p:txBody>
      </p:sp>
      <p:grpSp>
        <p:nvGrpSpPr>
          <p:cNvPr id="2289" name="Google Shape;2289;p57"/>
          <p:cNvGrpSpPr/>
          <p:nvPr/>
        </p:nvGrpSpPr>
        <p:grpSpPr>
          <a:xfrm>
            <a:off x="1019452" y="1415450"/>
            <a:ext cx="351910" cy="351880"/>
            <a:chOff x="-25094250" y="3547050"/>
            <a:chExt cx="295400" cy="295375"/>
          </a:xfrm>
        </p:grpSpPr>
        <p:sp>
          <p:nvSpPr>
            <p:cNvPr id="2290" name="Google Shape;2290;p5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5" name="Google Shape;2295;p57"/>
          <p:cNvGrpSpPr/>
          <p:nvPr/>
        </p:nvGrpSpPr>
        <p:grpSpPr>
          <a:xfrm>
            <a:off x="1047643" y="2401267"/>
            <a:ext cx="295528" cy="338795"/>
            <a:chOff x="3895050" y="3806775"/>
            <a:chExt cx="419725" cy="481175"/>
          </a:xfrm>
        </p:grpSpPr>
        <p:sp>
          <p:nvSpPr>
            <p:cNvPr id="2296" name="Google Shape;2296;p5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97" name="Google Shape;2297;p5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298" name="Google Shape;2298;p57"/>
          <p:cNvSpPr/>
          <p:nvPr/>
        </p:nvSpPr>
        <p:spPr>
          <a:xfrm>
            <a:off x="1025781" y="33239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299" name="Google Shape;2299;p57"/>
          <p:cNvGrpSpPr/>
          <p:nvPr/>
        </p:nvGrpSpPr>
        <p:grpSpPr>
          <a:xfrm>
            <a:off x="7805252" y="3683583"/>
            <a:ext cx="996905" cy="1332933"/>
            <a:chOff x="5842915" y="2452969"/>
            <a:chExt cx="273687" cy="365919"/>
          </a:xfrm>
        </p:grpSpPr>
        <p:sp>
          <p:nvSpPr>
            <p:cNvPr id="2300" name="Google Shape;2300;p57"/>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01" name="Google Shape;2301;p57"/>
            <p:cNvGrpSpPr/>
            <p:nvPr/>
          </p:nvGrpSpPr>
          <p:grpSpPr>
            <a:xfrm>
              <a:off x="5872488" y="2483168"/>
              <a:ext cx="225985" cy="307482"/>
              <a:chOff x="5872488" y="2483168"/>
              <a:chExt cx="225985" cy="307482"/>
            </a:xfrm>
          </p:grpSpPr>
          <p:grpSp>
            <p:nvGrpSpPr>
              <p:cNvPr id="2302" name="Google Shape;2302;p57"/>
              <p:cNvGrpSpPr/>
              <p:nvPr/>
            </p:nvGrpSpPr>
            <p:grpSpPr>
              <a:xfrm>
                <a:off x="5992547" y="2637354"/>
                <a:ext cx="105926" cy="94950"/>
                <a:chOff x="5992547" y="2637354"/>
                <a:chExt cx="105926" cy="94950"/>
              </a:xfrm>
            </p:grpSpPr>
            <p:sp>
              <p:nvSpPr>
                <p:cNvPr id="2303" name="Google Shape;2303;p57"/>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57"/>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05" name="Google Shape;2305;p57"/>
              <p:cNvGrpSpPr/>
              <p:nvPr/>
            </p:nvGrpSpPr>
            <p:grpSpPr>
              <a:xfrm>
                <a:off x="5908056" y="2695700"/>
                <a:ext cx="105926" cy="94950"/>
                <a:chOff x="5908056" y="2695700"/>
                <a:chExt cx="105926" cy="94950"/>
              </a:xfrm>
            </p:grpSpPr>
            <p:sp>
              <p:nvSpPr>
                <p:cNvPr id="2306" name="Google Shape;2306;p57"/>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7" name="Google Shape;2307;p57"/>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08" name="Google Shape;2308;p57"/>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9" name="Google Shape;2309;p57"/>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57"/>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311" name="Google Shape;2311;p57"/>
          <p:cNvSpPr/>
          <p:nvPr/>
        </p:nvSpPr>
        <p:spPr>
          <a:xfrm>
            <a:off x="7737965" y="1017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2" name="Google Shape;2312;p57"/>
          <p:cNvSpPr/>
          <p:nvPr/>
        </p:nvSpPr>
        <p:spPr>
          <a:xfrm>
            <a:off x="818300" y="41638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grpSp>
        <p:nvGrpSpPr>
          <p:cNvPr id="2313" name="Google Shape;2313;p57"/>
          <p:cNvGrpSpPr/>
          <p:nvPr/>
        </p:nvGrpSpPr>
        <p:grpSpPr>
          <a:xfrm>
            <a:off x="1025786" y="4329138"/>
            <a:ext cx="339253" cy="339253"/>
            <a:chOff x="5651375" y="3806450"/>
            <a:chExt cx="481825" cy="481825"/>
          </a:xfrm>
        </p:grpSpPr>
        <p:sp>
          <p:nvSpPr>
            <p:cNvPr id="2314" name="Google Shape;2314;p5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15" name="Google Shape;2315;p5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16" name="Google Shape;2316;p5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17" name="Google Shape;2317;p5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318" name="Google Shape;2318;p57"/>
          <p:cNvSpPr txBox="1"/>
          <p:nvPr>
            <p:ph idx="6" type="subTitle"/>
          </p:nvPr>
        </p:nvSpPr>
        <p:spPr>
          <a:xfrm>
            <a:off x="1724900" y="424205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Incorporating User Feedback</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2" name="Shape 2322"/>
        <p:cNvGrpSpPr/>
        <p:nvPr/>
      </p:nvGrpSpPr>
      <p:grpSpPr>
        <a:xfrm>
          <a:off x="0" y="0"/>
          <a:ext cx="0" cy="0"/>
          <a:chOff x="0" y="0"/>
          <a:chExt cx="0" cy="0"/>
        </a:xfrm>
      </p:grpSpPr>
      <p:grpSp>
        <p:nvGrpSpPr>
          <p:cNvPr id="2323" name="Google Shape;2323;p58"/>
          <p:cNvGrpSpPr/>
          <p:nvPr/>
        </p:nvGrpSpPr>
        <p:grpSpPr>
          <a:xfrm>
            <a:off x="6692788" y="1719383"/>
            <a:ext cx="296595" cy="296600"/>
            <a:chOff x="10268217" y="1610115"/>
            <a:chExt cx="50999" cy="50999"/>
          </a:xfrm>
        </p:grpSpPr>
        <p:sp>
          <p:nvSpPr>
            <p:cNvPr id="2324" name="Google Shape;2324;p5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5" name="Google Shape;2325;p5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26" name="Google Shape;2326;p58"/>
          <p:cNvSpPr txBox="1"/>
          <p:nvPr>
            <p:ph type="title"/>
          </p:nvPr>
        </p:nvSpPr>
        <p:spPr>
          <a:xfrm>
            <a:off x="714800" y="1758700"/>
            <a:ext cx="4448100" cy="101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327" name="Google Shape;2327;p58"/>
          <p:cNvSpPr txBox="1"/>
          <p:nvPr/>
        </p:nvSpPr>
        <p:spPr>
          <a:xfrm>
            <a:off x="714800" y="40388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Please keep this slide for attribution</a:t>
            </a:r>
            <a:endParaRPr sz="1200">
              <a:solidFill>
                <a:schemeClr val="dk1"/>
              </a:solidFill>
              <a:latin typeface="Nunito"/>
              <a:ea typeface="Nunito"/>
              <a:cs typeface="Nunito"/>
              <a:sym typeface="Nunito"/>
            </a:endParaRPr>
          </a:p>
        </p:txBody>
      </p:sp>
      <p:grpSp>
        <p:nvGrpSpPr>
          <p:cNvPr id="2328" name="Google Shape;2328;p58"/>
          <p:cNvGrpSpPr/>
          <p:nvPr/>
        </p:nvGrpSpPr>
        <p:grpSpPr>
          <a:xfrm>
            <a:off x="6205589" y="2518772"/>
            <a:ext cx="2101734" cy="2624738"/>
            <a:chOff x="6801583" y="2107159"/>
            <a:chExt cx="730987" cy="912889"/>
          </a:xfrm>
        </p:grpSpPr>
        <p:sp>
          <p:nvSpPr>
            <p:cNvPr id="2329" name="Google Shape;2329;p58"/>
            <p:cNvSpPr/>
            <p:nvPr/>
          </p:nvSpPr>
          <p:spPr>
            <a:xfrm>
              <a:off x="6801583" y="2107159"/>
              <a:ext cx="730987" cy="912889"/>
            </a:xfrm>
            <a:custGeom>
              <a:rect b="b" l="l" r="r" t="t"/>
              <a:pathLst>
                <a:path extrusionOk="0" h="912889" w="730987">
                  <a:moveTo>
                    <a:pt x="730804" y="886388"/>
                  </a:moveTo>
                  <a:lnTo>
                    <a:pt x="672624" y="380947"/>
                  </a:lnTo>
                  <a:cubicBezTo>
                    <a:pt x="667162" y="333478"/>
                    <a:pt x="630260" y="295836"/>
                    <a:pt x="582910" y="289443"/>
                  </a:cubicBezTo>
                  <a:lnTo>
                    <a:pt x="510657" y="279687"/>
                  </a:lnTo>
                  <a:cubicBezTo>
                    <a:pt x="510227" y="279640"/>
                    <a:pt x="509821" y="279592"/>
                    <a:pt x="509392" y="279544"/>
                  </a:cubicBezTo>
                  <a:lnTo>
                    <a:pt x="483725" y="277445"/>
                  </a:lnTo>
                  <a:cubicBezTo>
                    <a:pt x="494006" y="264611"/>
                    <a:pt x="499302" y="247413"/>
                    <a:pt x="493219" y="224418"/>
                  </a:cubicBezTo>
                  <a:cubicBezTo>
                    <a:pt x="504025" y="208841"/>
                    <a:pt x="510155" y="188565"/>
                    <a:pt x="499731" y="170317"/>
                  </a:cubicBezTo>
                  <a:cubicBezTo>
                    <a:pt x="497203" y="165880"/>
                    <a:pt x="493792" y="162278"/>
                    <a:pt x="489832" y="159678"/>
                  </a:cubicBezTo>
                  <a:cubicBezTo>
                    <a:pt x="487995" y="150709"/>
                    <a:pt x="481030" y="143243"/>
                    <a:pt x="471584" y="141167"/>
                  </a:cubicBezTo>
                  <a:lnTo>
                    <a:pt x="471274" y="141096"/>
                  </a:lnTo>
                  <a:cubicBezTo>
                    <a:pt x="469556" y="140714"/>
                    <a:pt x="467838" y="140547"/>
                    <a:pt x="466145" y="140547"/>
                  </a:cubicBezTo>
                  <a:cubicBezTo>
                    <a:pt x="460325" y="140547"/>
                    <a:pt x="454766" y="142694"/>
                    <a:pt x="450496" y="146415"/>
                  </a:cubicBezTo>
                  <a:cubicBezTo>
                    <a:pt x="450330" y="146010"/>
                    <a:pt x="450163" y="145628"/>
                    <a:pt x="449996" y="145270"/>
                  </a:cubicBezTo>
                  <a:cubicBezTo>
                    <a:pt x="445535" y="134059"/>
                    <a:pt x="441909" y="120987"/>
                    <a:pt x="438569" y="104218"/>
                  </a:cubicBezTo>
                  <a:cubicBezTo>
                    <a:pt x="438140" y="101832"/>
                    <a:pt x="437711" y="99447"/>
                    <a:pt x="437210" y="97062"/>
                  </a:cubicBezTo>
                  <a:lnTo>
                    <a:pt x="436566" y="93531"/>
                  </a:lnTo>
                  <a:cubicBezTo>
                    <a:pt x="436327" y="92124"/>
                    <a:pt x="435946" y="90764"/>
                    <a:pt x="435469" y="89476"/>
                  </a:cubicBezTo>
                  <a:cubicBezTo>
                    <a:pt x="429100" y="64215"/>
                    <a:pt x="414621" y="29937"/>
                    <a:pt x="366817" y="10973"/>
                  </a:cubicBezTo>
                  <a:cubicBezTo>
                    <a:pt x="348473" y="3697"/>
                    <a:pt x="330941" y="0"/>
                    <a:pt x="314696" y="0"/>
                  </a:cubicBezTo>
                  <a:cubicBezTo>
                    <a:pt x="264842" y="0"/>
                    <a:pt x="240439" y="32680"/>
                    <a:pt x="230946" y="50212"/>
                  </a:cubicBezTo>
                  <a:cubicBezTo>
                    <a:pt x="219304" y="56772"/>
                    <a:pt x="204897" y="71562"/>
                    <a:pt x="201152" y="104910"/>
                  </a:cubicBezTo>
                  <a:cubicBezTo>
                    <a:pt x="195522" y="101355"/>
                    <a:pt x="188939" y="99399"/>
                    <a:pt x="182212" y="99399"/>
                  </a:cubicBezTo>
                  <a:cubicBezTo>
                    <a:pt x="175485" y="99399"/>
                    <a:pt x="168758" y="101379"/>
                    <a:pt x="163176" y="104933"/>
                  </a:cubicBezTo>
                  <a:cubicBezTo>
                    <a:pt x="161745" y="105124"/>
                    <a:pt x="160314" y="105387"/>
                    <a:pt x="158930" y="105721"/>
                  </a:cubicBezTo>
                  <a:cubicBezTo>
                    <a:pt x="156139" y="105029"/>
                    <a:pt x="153277" y="104647"/>
                    <a:pt x="150367" y="104647"/>
                  </a:cubicBezTo>
                  <a:cubicBezTo>
                    <a:pt x="149508" y="104647"/>
                    <a:pt x="148650" y="104671"/>
                    <a:pt x="147767" y="104743"/>
                  </a:cubicBezTo>
                  <a:cubicBezTo>
                    <a:pt x="129399" y="106102"/>
                    <a:pt x="115325" y="120987"/>
                    <a:pt x="114991" y="139402"/>
                  </a:cubicBezTo>
                  <a:lnTo>
                    <a:pt x="114156" y="186156"/>
                  </a:lnTo>
                  <a:cubicBezTo>
                    <a:pt x="114108" y="188255"/>
                    <a:pt x="114252" y="190354"/>
                    <a:pt x="114562" y="192525"/>
                  </a:cubicBezTo>
                  <a:lnTo>
                    <a:pt x="123460" y="253138"/>
                  </a:lnTo>
                  <a:cubicBezTo>
                    <a:pt x="123913" y="256143"/>
                    <a:pt x="124914" y="259054"/>
                    <a:pt x="126465" y="261701"/>
                  </a:cubicBezTo>
                  <a:lnTo>
                    <a:pt x="143926" y="291638"/>
                  </a:lnTo>
                  <a:cubicBezTo>
                    <a:pt x="142471" y="293666"/>
                    <a:pt x="141326" y="295979"/>
                    <a:pt x="140539" y="298508"/>
                  </a:cubicBezTo>
                  <a:lnTo>
                    <a:pt x="139966" y="300345"/>
                  </a:lnTo>
                  <a:lnTo>
                    <a:pt x="128660" y="301848"/>
                  </a:lnTo>
                  <a:cubicBezTo>
                    <a:pt x="81286" y="308097"/>
                    <a:pt x="44384" y="345095"/>
                    <a:pt x="38874" y="391777"/>
                  </a:cubicBezTo>
                  <a:lnTo>
                    <a:pt x="19576" y="555725"/>
                  </a:lnTo>
                  <a:lnTo>
                    <a:pt x="11227" y="571993"/>
                  </a:lnTo>
                  <a:cubicBezTo>
                    <a:pt x="-1583" y="596920"/>
                    <a:pt x="-3491" y="625211"/>
                    <a:pt x="5812" y="651641"/>
                  </a:cubicBezTo>
                  <a:cubicBezTo>
                    <a:pt x="15139" y="678071"/>
                    <a:pt x="34389" y="698896"/>
                    <a:pt x="60008" y="710250"/>
                  </a:cubicBezTo>
                  <a:cubicBezTo>
                    <a:pt x="73008" y="716023"/>
                    <a:pt x="86772" y="718957"/>
                    <a:pt x="100870" y="718957"/>
                  </a:cubicBezTo>
                  <a:cubicBezTo>
                    <a:pt x="114967" y="718957"/>
                    <a:pt x="128612" y="716047"/>
                    <a:pt x="141374" y="710465"/>
                  </a:cubicBezTo>
                  <a:lnTo>
                    <a:pt x="142567" y="710966"/>
                  </a:lnTo>
                  <a:cubicBezTo>
                    <a:pt x="142853" y="711085"/>
                    <a:pt x="143139" y="711205"/>
                    <a:pt x="143425" y="711300"/>
                  </a:cubicBezTo>
                  <a:lnTo>
                    <a:pt x="145071" y="721485"/>
                  </a:lnTo>
                  <a:cubicBezTo>
                    <a:pt x="101443" y="778902"/>
                    <a:pt x="94215" y="882857"/>
                    <a:pt x="93904" y="887485"/>
                  </a:cubicBezTo>
                  <a:cubicBezTo>
                    <a:pt x="93475" y="894069"/>
                    <a:pt x="95789" y="900533"/>
                    <a:pt x="100298" y="905352"/>
                  </a:cubicBezTo>
                  <a:cubicBezTo>
                    <a:pt x="104806" y="910170"/>
                    <a:pt x="111103" y="912889"/>
                    <a:pt x="117710" y="912889"/>
                  </a:cubicBezTo>
                  <a:lnTo>
                    <a:pt x="707141" y="912889"/>
                  </a:lnTo>
                  <a:cubicBezTo>
                    <a:pt x="713940" y="912889"/>
                    <a:pt x="720428" y="909979"/>
                    <a:pt x="724936" y="904898"/>
                  </a:cubicBezTo>
                  <a:cubicBezTo>
                    <a:pt x="729468" y="899817"/>
                    <a:pt x="731615" y="893043"/>
                    <a:pt x="730828" y="886292"/>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30" name="Google Shape;2330;p58"/>
            <p:cNvGrpSpPr/>
            <p:nvPr/>
          </p:nvGrpSpPr>
          <p:grpSpPr>
            <a:xfrm>
              <a:off x="6821567" y="2123210"/>
              <a:ext cx="683245" cy="865184"/>
              <a:chOff x="6821567" y="2123210"/>
              <a:chExt cx="683245" cy="865184"/>
            </a:xfrm>
          </p:grpSpPr>
          <p:sp>
            <p:nvSpPr>
              <p:cNvPr id="2331" name="Google Shape;2331;p58"/>
              <p:cNvSpPr/>
              <p:nvPr/>
            </p:nvSpPr>
            <p:spPr>
              <a:xfrm>
                <a:off x="7237338" y="2402613"/>
                <a:ext cx="267474" cy="585780"/>
              </a:xfrm>
              <a:custGeom>
                <a:rect b="b" l="l" r="r" t="t"/>
                <a:pathLst>
                  <a:path extrusionOk="0" h="585780" w="267474">
                    <a:moveTo>
                      <a:pt x="67817" y="0"/>
                    </a:moveTo>
                    <a:lnTo>
                      <a:pt x="140070" y="9756"/>
                    </a:lnTo>
                    <a:cubicBezTo>
                      <a:pt x="176567" y="14694"/>
                      <a:pt x="205072" y="43748"/>
                      <a:pt x="209294" y="80340"/>
                    </a:cubicBezTo>
                    <a:lnTo>
                      <a:pt x="267474" y="585781"/>
                    </a:lnTo>
                    <a:lnTo>
                      <a:pt x="119102" y="585781"/>
                    </a:lnTo>
                    <a:lnTo>
                      <a:pt x="95964" y="314896"/>
                    </a:lnTo>
                    <a:lnTo>
                      <a:pt x="95964" y="234126"/>
                    </a:lnTo>
                    <a:lnTo>
                      <a:pt x="0" y="205668"/>
                    </a:lnTo>
                    <a:lnTo>
                      <a:pt x="26692" y="31773"/>
                    </a:lnTo>
                    <a:lnTo>
                      <a:pt x="6784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2" name="Google Shape;2332;p58"/>
              <p:cNvSpPr/>
              <p:nvPr/>
            </p:nvSpPr>
            <p:spPr>
              <a:xfrm>
                <a:off x="6831392" y="2415304"/>
                <a:ext cx="238157" cy="372979"/>
              </a:xfrm>
              <a:custGeom>
                <a:rect b="b" l="l" r="r" t="t"/>
                <a:pathLst>
                  <a:path extrusionOk="0" h="372979" w="238157">
                    <a:moveTo>
                      <a:pt x="170317" y="0"/>
                    </a:moveTo>
                    <a:lnTo>
                      <a:pt x="98063" y="9542"/>
                    </a:lnTo>
                    <a:cubicBezTo>
                      <a:pt x="61567" y="14360"/>
                      <a:pt x="33061" y="42818"/>
                      <a:pt x="28839" y="78599"/>
                    </a:cubicBezTo>
                    <a:lnTo>
                      <a:pt x="0" y="323745"/>
                    </a:lnTo>
                    <a:lnTo>
                      <a:pt x="118029" y="372980"/>
                    </a:lnTo>
                    <a:lnTo>
                      <a:pt x="142193" y="308073"/>
                    </a:lnTo>
                    <a:lnTo>
                      <a:pt x="142193" y="229069"/>
                    </a:lnTo>
                    <a:lnTo>
                      <a:pt x="238157" y="201208"/>
                    </a:lnTo>
                    <a:lnTo>
                      <a:pt x="211465" y="31082"/>
                    </a:lnTo>
                    <a:lnTo>
                      <a:pt x="170317"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3" name="Google Shape;2333;p58"/>
              <p:cNvSpPr/>
              <p:nvPr/>
            </p:nvSpPr>
            <p:spPr>
              <a:xfrm>
                <a:off x="7321256" y="2571404"/>
                <a:ext cx="12022" cy="76690"/>
              </a:xfrm>
              <a:custGeom>
                <a:rect b="b" l="l" r="r" t="t"/>
                <a:pathLst>
                  <a:path extrusionOk="0" h="76690" w="12022">
                    <a:moveTo>
                      <a:pt x="12022" y="65336"/>
                    </a:moveTo>
                    <a:lnTo>
                      <a:pt x="5224" y="0"/>
                    </a:lnTo>
                    <a:lnTo>
                      <a:pt x="0" y="76690"/>
                    </a:lnTo>
                    <a:lnTo>
                      <a:pt x="12022" y="653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4" name="Google Shape;2334;p58"/>
              <p:cNvSpPr/>
              <p:nvPr/>
            </p:nvSpPr>
            <p:spPr>
              <a:xfrm>
                <a:off x="7005072" y="2344624"/>
                <a:ext cx="258933" cy="275488"/>
              </a:xfrm>
              <a:custGeom>
                <a:rect b="b" l="l" r="r" t="t"/>
                <a:pathLst>
                  <a:path extrusionOk="0" h="275488" w="258933">
                    <a:moveTo>
                      <a:pt x="94533" y="21230"/>
                    </a:moveTo>
                    <a:lnTo>
                      <a:pt x="84681" y="58275"/>
                    </a:lnTo>
                    <a:lnTo>
                      <a:pt x="0" y="68580"/>
                    </a:lnTo>
                    <a:lnTo>
                      <a:pt x="10877" y="275489"/>
                    </a:lnTo>
                    <a:lnTo>
                      <a:pt x="218406" y="275489"/>
                    </a:lnTo>
                    <a:lnTo>
                      <a:pt x="258934" y="55270"/>
                    </a:lnTo>
                    <a:lnTo>
                      <a:pt x="161515" y="45585"/>
                    </a:lnTo>
                    <a:lnTo>
                      <a:pt x="145675" y="0"/>
                    </a:lnTo>
                    <a:lnTo>
                      <a:pt x="94533" y="2123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5" name="Google Shape;2335;p58"/>
              <p:cNvSpPr/>
              <p:nvPr/>
            </p:nvSpPr>
            <p:spPr>
              <a:xfrm>
                <a:off x="7095622" y="2344601"/>
                <a:ext cx="69104" cy="45507"/>
              </a:xfrm>
              <a:custGeom>
                <a:rect b="b" l="l" r="r" t="t"/>
                <a:pathLst>
                  <a:path extrusionOk="0" h="45507" w="69104">
                    <a:moveTo>
                      <a:pt x="3983" y="21254"/>
                    </a:moveTo>
                    <a:lnTo>
                      <a:pt x="0" y="36306"/>
                    </a:lnTo>
                    <a:cubicBezTo>
                      <a:pt x="0" y="36306"/>
                      <a:pt x="26096" y="54125"/>
                      <a:pt x="69105" y="40170"/>
                    </a:cubicBezTo>
                    <a:lnTo>
                      <a:pt x="55150" y="0"/>
                    </a:lnTo>
                    <a:lnTo>
                      <a:pt x="3983" y="2123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6" name="Google Shape;2336;p58"/>
              <p:cNvSpPr/>
              <p:nvPr/>
            </p:nvSpPr>
            <p:spPr>
              <a:xfrm>
                <a:off x="7035152" y="2197064"/>
                <a:ext cx="137947" cy="168790"/>
              </a:xfrm>
              <a:custGeom>
                <a:rect b="b" l="l" r="r" t="t"/>
                <a:pathLst>
                  <a:path extrusionOk="0" h="168790" w="137947">
                    <a:moveTo>
                      <a:pt x="0" y="0"/>
                    </a:moveTo>
                    <a:lnTo>
                      <a:pt x="137947" y="0"/>
                    </a:lnTo>
                    <a:lnTo>
                      <a:pt x="137947" y="93674"/>
                    </a:lnTo>
                    <a:cubicBezTo>
                      <a:pt x="137947" y="119293"/>
                      <a:pt x="117981" y="168790"/>
                      <a:pt x="64429" y="168790"/>
                    </a:cubicBezTo>
                    <a:cubicBezTo>
                      <a:pt x="10878" y="168790"/>
                      <a:pt x="0" y="149349"/>
                      <a:pt x="0" y="96322"/>
                    </a:cubicBez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7" name="Google Shape;2337;p58"/>
              <p:cNvSpPr/>
              <p:nvPr/>
            </p:nvSpPr>
            <p:spPr>
              <a:xfrm>
                <a:off x="7138511" y="2241432"/>
                <a:ext cx="69176" cy="69176"/>
              </a:xfrm>
              <a:custGeom>
                <a:rect b="b" l="l" r="r" t="t"/>
                <a:pathLst>
                  <a:path extrusionOk="0" h="69176" w="69176">
                    <a:moveTo>
                      <a:pt x="69176" y="34588"/>
                    </a:moveTo>
                    <a:cubicBezTo>
                      <a:pt x="69176" y="53691"/>
                      <a:pt x="53691" y="69176"/>
                      <a:pt x="34588" y="69176"/>
                    </a:cubicBezTo>
                    <a:cubicBezTo>
                      <a:pt x="15486" y="69176"/>
                      <a:pt x="0" y="53691"/>
                      <a:pt x="0" y="34588"/>
                    </a:cubicBezTo>
                    <a:cubicBezTo>
                      <a:pt x="0" y="15486"/>
                      <a:pt x="15486" y="0"/>
                      <a:pt x="34588" y="0"/>
                    </a:cubicBezTo>
                    <a:cubicBezTo>
                      <a:pt x="53691" y="0"/>
                      <a:pt x="69176" y="15486"/>
                      <a:pt x="69176" y="34588"/>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8" name="Google Shape;2338;p58"/>
              <p:cNvSpPr/>
              <p:nvPr/>
            </p:nvSpPr>
            <p:spPr>
              <a:xfrm>
                <a:off x="7052303" y="2243117"/>
                <a:ext cx="34493" cy="76683"/>
              </a:xfrm>
              <a:custGeom>
                <a:rect b="b" l="l" r="r" t="t"/>
                <a:pathLst>
                  <a:path extrusionOk="0" h="76683" w="34493">
                    <a:moveTo>
                      <a:pt x="0" y="15299"/>
                    </a:moveTo>
                    <a:cubicBezTo>
                      <a:pt x="3006" y="7928"/>
                      <a:pt x="8826" y="-1494"/>
                      <a:pt x="18201" y="200"/>
                    </a:cubicBezTo>
                    <a:cubicBezTo>
                      <a:pt x="22781" y="1082"/>
                      <a:pt x="26717" y="4756"/>
                      <a:pt x="27337" y="9383"/>
                    </a:cubicBezTo>
                    <a:cubicBezTo>
                      <a:pt x="28935" y="18830"/>
                      <a:pt x="26741" y="28443"/>
                      <a:pt x="24904" y="37627"/>
                    </a:cubicBezTo>
                    <a:cubicBezTo>
                      <a:pt x="22304" y="49363"/>
                      <a:pt x="18845" y="60860"/>
                      <a:pt x="15052" y="72215"/>
                    </a:cubicBezTo>
                    <a:lnTo>
                      <a:pt x="14742" y="73169"/>
                    </a:lnTo>
                    <a:lnTo>
                      <a:pt x="14575" y="73622"/>
                    </a:lnTo>
                    <a:cubicBezTo>
                      <a:pt x="14575" y="73622"/>
                      <a:pt x="14575" y="73622"/>
                      <a:pt x="14575" y="73574"/>
                    </a:cubicBezTo>
                    <a:cubicBezTo>
                      <a:pt x="14527" y="73312"/>
                      <a:pt x="14527" y="73574"/>
                      <a:pt x="14742" y="73431"/>
                    </a:cubicBezTo>
                    <a:cubicBezTo>
                      <a:pt x="20944" y="69209"/>
                      <a:pt x="27766" y="66084"/>
                      <a:pt x="34493" y="62769"/>
                    </a:cubicBezTo>
                    <a:cubicBezTo>
                      <a:pt x="29245" y="66895"/>
                      <a:pt x="24236" y="71332"/>
                      <a:pt x="18582" y="74815"/>
                    </a:cubicBezTo>
                    <a:cubicBezTo>
                      <a:pt x="17819" y="75220"/>
                      <a:pt x="16507" y="76270"/>
                      <a:pt x="15648" y="76532"/>
                    </a:cubicBezTo>
                    <a:cubicBezTo>
                      <a:pt x="13716" y="77129"/>
                      <a:pt x="11498" y="75912"/>
                      <a:pt x="11378" y="73646"/>
                    </a:cubicBezTo>
                    <a:cubicBezTo>
                      <a:pt x="11378" y="72859"/>
                      <a:pt x="11784" y="71952"/>
                      <a:pt x="12022" y="71189"/>
                    </a:cubicBezTo>
                    <a:lnTo>
                      <a:pt x="13263" y="67420"/>
                    </a:lnTo>
                    <a:cubicBezTo>
                      <a:pt x="16531" y="57378"/>
                      <a:pt x="19489" y="47192"/>
                      <a:pt x="21779" y="36911"/>
                    </a:cubicBezTo>
                    <a:cubicBezTo>
                      <a:pt x="23544" y="28085"/>
                      <a:pt x="25643" y="18973"/>
                      <a:pt x="24212" y="10004"/>
                    </a:cubicBezTo>
                    <a:cubicBezTo>
                      <a:pt x="23759" y="6450"/>
                      <a:pt x="20920" y="4016"/>
                      <a:pt x="17581" y="3325"/>
                    </a:cubicBezTo>
                    <a:cubicBezTo>
                      <a:pt x="10401" y="2394"/>
                      <a:pt x="3984" y="9932"/>
                      <a:pt x="0" y="15275"/>
                    </a:cubicBezTo>
                    <a:lnTo>
                      <a:pt x="0" y="1527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9" name="Google Shape;2339;p58"/>
              <p:cNvSpPr/>
              <p:nvPr/>
            </p:nvSpPr>
            <p:spPr>
              <a:xfrm>
                <a:off x="6988727" y="2123210"/>
                <a:ext cx="290201" cy="262384"/>
              </a:xfrm>
              <a:custGeom>
                <a:rect b="b" l="l" r="r" t="t"/>
                <a:pathLst>
                  <a:path extrusionOk="0" h="262384" w="290201">
                    <a:moveTo>
                      <a:pt x="275279" y="195604"/>
                    </a:moveTo>
                    <a:cubicBezTo>
                      <a:pt x="284964" y="218289"/>
                      <a:pt x="285561" y="239161"/>
                      <a:pt x="251068" y="255239"/>
                    </a:cubicBezTo>
                    <a:cubicBezTo>
                      <a:pt x="216575" y="271317"/>
                      <a:pt x="173782" y="255239"/>
                      <a:pt x="173782" y="255239"/>
                    </a:cubicBezTo>
                    <a:lnTo>
                      <a:pt x="162021" y="221414"/>
                    </a:lnTo>
                    <a:cubicBezTo>
                      <a:pt x="162021" y="221414"/>
                      <a:pt x="162021" y="221414"/>
                      <a:pt x="162021" y="221390"/>
                    </a:cubicBezTo>
                    <a:cubicBezTo>
                      <a:pt x="171706" y="211229"/>
                      <a:pt x="177932" y="198753"/>
                      <a:pt x="181271" y="187255"/>
                    </a:cubicBezTo>
                    <a:lnTo>
                      <a:pt x="181271" y="187255"/>
                    </a:lnTo>
                    <a:cubicBezTo>
                      <a:pt x="181271" y="187255"/>
                      <a:pt x="181271" y="187255"/>
                      <a:pt x="181271" y="187255"/>
                    </a:cubicBezTo>
                    <a:cubicBezTo>
                      <a:pt x="182273" y="187327"/>
                      <a:pt x="183299" y="187399"/>
                      <a:pt x="184349" y="187399"/>
                    </a:cubicBezTo>
                    <a:cubicBezTo>
                      <a:pt x="203432" y="187399"/>
                      <a:pt x="218913" y="171917"/>
                      <a:pt x="218913" y="152834"/>
                    </a:cubicBezTo>
                    <a:cubicBezTo>
                      <a:pt x="218913" y="133751"/>
                      <a:pt x="203432" y="118246"/>
                      <a:pt x="184349" y="118246"/>
                    </a:cubicBezTo>
                    <a:cubicBezTo>
                      <a:pt x="88599" y="118246"/>
                      <a:pt x="73786" y="77957"/>
                      <a:pt x="73786" y="77957"/>
                    </a:cubicBezTo>
                    <a:cubicBezTo>
                      <a:pt x="61072" y="102455"/>
                      <a:pt x="46401" y="110422"/>
                      <a:pt x="46401" y="110422"/>
                    </a:cubicBezTo>
                    <a:lnTo>
                      <a:pt x="46401" y="170200"/>
                    </a:lnTo>
                    <a:cubicBezTo>
                      <a:pt x="46401" y="223227"/>
                      <a:pt x="57303" y="242668"/>
                      <a:pt x="110855" y="242668"/>
                    </a:cubicBezTo>
                    <a:lnTo>
                      <a:pt x="106847" y="257744"/>
                    </a:lnTo>
                    <a:cubicBezTo>
                      <a:pt x="33425" y="266593"/>
                      <a:pt x="22953" y="221438"/>
                      <a:pt x="22953" y="221438"/>
                    </a:cubicBezTo>
                    <a:cubicBezTo>
                      <a:pt x="-7294" y="212755"/>
                      <a:pt x="-639" y="178095"/>
                      <a:pt x="4204" y="176283"/>
                    </a:cubicBezTo>
                    <a:cubicBezTo>
                      <a:pt x="9046" y="174470"/>
                      <a:pt x="18111" y="194435"/>
                      <a:pt x="27819" y="187399"/>
                    </a:cubicBezTo>
                    <a:cubicBezTo>
                      <a:pt x="37504" y="180386"/>
                      <a:pt x="36287" y="167194"/>
                      <a:pt x="33258" y="107297"/>
                    </a:cubicBezTo>
                    <a:cubicBezTo>
                      <a:pt x="30228" y="47400"/>
                      <a:pt x="57470" y="44967"/>
                      <a:pt x="57470" y="44967"/>
                    </a:cubicBezTo>
                    <a:cubicBezTo>
                      <a:pt x="57470" y="44967"/>
                      <a:pt x="81705" y="-24544"/>
                      <a:pt x="166983" y="9281"/>
                    </a:cubicBezTo>
                    <a:cubicBezTo>
                      <a:pt x="240190" y="38312"/>
                      <a:pt x="217816" y="109730"/>
                      <a:pt x="237161" y="150449"/>
                    </a:cubicBezTo>
                    <a:cubicBezTo>
                      <a:pt x="256531" y="191191"/>
                      <a:pt x="278905" y="142386"/>
                      <a:pt x="287994" y="158273"/>
                    </a:cubicBezTo>
                    <a:cubicBezTo>
                      <a:pt x="297058" y="174160"/>
                      <a:pt x="275279" y="195628"/>
                      <a:pt x="275279" y="19562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0" name="Google Shape;2340;p58"/>
              <p:cNvSpPr/>
              <p:nvPr/>
            </p:nvSpPr>
            <p:spPr>
              <a:xfrm>
                <a:off x="7062393" y="2201048"/>
                <a:ext cx="115810" cy="54590"/>
              </a:xfrm>
              <a:custGeom>
                <a:rect b="b" l="l" r="r" t="t"/>
                <a:pathLst>
                  <a:path extrusionOk="0" h="54590" w="115810">
                    <a:moveTo>
                      <a:pt x="287" y="0"/>
                    </a:moveTo>
                    <a:cubicBezTo>
                      <a:pt x="11808" y="13430"/>
                      <a:pt x="23234" y="26860"/>
                      <a:pt x="36903" y="38047"/>
                    </a:cubicBezTo>
                    <a:cubicBezTo>
                      <a:pt x="53170" y="50141"/>
                      <a:pt x="74973" y="55556"/>
                      <a:pt x="94033" y="47183"/>
                    </a:cubicBezTo>
                    <a:cubicBezTo>
                      <a:pt x="102095" y="43629"/>
                      <a:pt x="108965" y="38357"/>
                      <a:pt x="115573" y="32441"/>
                    </a:cubicBezTo>
                    <a:cubicBezTo>
                      <a:pt x="115573" y="32441"/>
                      <a:pt x="115811" y="32656"/>
                      <a:pt x="115811" y="32656"/>
                    </a:cubicBezTo>
                    <a:cubicBezTo>
                      <a:pt x="110301" y="39693"/>
                      <a:pt x="103431" y="45943"/>
                      <a:pt x="95345" y="49998"/>
                    </a:cubicBezTo>
                    <a:cubicBezTo>
                      <a:pt x="73709" y="60303"/>
                      <a:pt x="54315" y="51811"/>
                      <a:pt x="36282" y="38882"/>
                    </a:cubicBezTo>
                    <a:cubicBezTo>
                      <a:pt x="26383" y="32298"/>
                      <a:pt x="17223" y="24427"/>
                      <a:pt x="9947" y="14956"/>
                    </a:cubicBezTo>
                    <a:cubicBezTo>
                      <a:pt x="6250" y="10305"/>
                      <a:pt x="2839" y="5391"/>
                      <a:pt x="0" y="167"/>
                    </a:cubicBezTo>
                    <a:lnTo>
                      <a:pt x="263" y="0"/>
                    </a:lnTo>
                    <a:lnTo>
                      <a:pt x="26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1" name="Google Shape;2341;p58"/>
              <p:cNvSpPr/>
              <p:nvPr/>
            </p:nvSpPr>
            <p:spPr>
              <a:xfrm>
                <a:off x="7210454" y="2197040"/>
                <a:ext cx="53719" cy="82268"/>
              </a:xfrm>
              <a:custGeom>
                <a:rect b="b" l="l" r="r" t="t"/>
                <a:pathLst>
                  <a:path extrusionOk="0" h="82268" w="53719">
                    <a:moveTo>
                      <a:pt x="310" y="0"/>
                    </a:moveTo>
                    <a:cubicBezTo>
                      <a:pt x="3721" y="19226"/>
                      <a:pt x="7944" y="38596"/>
                      <a:pt x="15195" y="56725"/>
                    </a:cubicBezTo>
                    <a:cubicBezTo>
                      <a:pt x="18034" y="63285"/>
                      <a:pt x="21183" y="69868"/>
                      <a:pt x="26192" y="74925"/>
                    </a:cubicBezTo>
                    <a:cubicBezTo>
                      <a:pt x="29412" y="78050"/>
                      <a:pt x="34183" y="79505"/>
                      <a:pt x="38595" y="79624"/>
                    </a:cubicBezTo>
                    <a:cubicBezTo>
                      <a:pt x="45990" y="79720"/>
                      <a:pt x="51119" y="73399"/>
                      <a:pt x="53409" y="66696"/>
                    </a:cubicBezTo>
                    <a:lnTo>
                      <a:pt x="53719" y="66767"/>
                    </a:lnTo>
                    <a:cubicBezTo>
                      <a:pt x="51811" y="78026"/>
                      <a:pt x="42317" y="85135"/>
                      <a:pt x="30938" y="81151"/>
                    </a:cubicBezTo>
                    <a:cubicBezTo>
                      <a:pt x="14742" y="77024"/>
                      <a:pt x="8206" y="43605"/>
                      <a:pt x="4747" y="29173"/>
                    </a:cubicBezTo>
                    <a:cubicBezTo>
                      <a:pt x="2744" y="19536"/>
                      <a:pt x="1169" y="9804"/>
                      <a:pt x="0" y="48"/>
                    </a:cubicBezTo>
                    <a:lnTo>
                      <a:pt x="310" y="0"/>
                    </a:lnTo>
                    <a:lnTo>
                      <a:pt x="310" y="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2" name="Google Shape;2342;p58"/>
              <p:cNvSpPr/>
              <p:nvPr/>
            </p:nvSpPr>
            <p:spPr>
              <a:xfrm>
                <a:off x="6935753" y="2396411"/>
                <a:ext cx="397501" cy="391872"/>
              </a:xfrm>
              <a:custGeom>
                <a:rect b="b" l="l" r="r" t="t"/>
                <a:pathLst>
                  <a:path extrusionOk="0" h="391872" w="397501">
                    <a:moveTo>
                      <a:pt x="99399" y="13120"/>
                    </a:moveTo>
                    <a:cubicBezTo>
                      <a:pt x="99399" y="13120"/>
                      <a:pt x="88951" y="160465"/>
                      <a:pt x="178809" y="160465"/>
                    </a:cubicBezTo>
                    <a:cubicBezTo>
                      <a:pt x="268666" y="160465"/>
                      <a:pt x="293308" y="0"/>
                      <a:pt x="293308" y="0"/>
                    </a:cubicBezTo>
                    <a:lnTo>
                      <a:pt x="369378" y="6202"/>
                    </a:lnTo>
                    <a:cubicBezTo>
                      <a:pt x="369378" y="6202"/>
                      <a:pt x="295860" y="220362"/>
                      <a:pt x="397501" y="240328"/>
                    </a:cubicBezTo>
                    <a:lnTo>
                      <a:pt x="397501" y="321098"/>
                    </a:lnTo>
                    <a:lnTo>
                      <a:pt x="378442" y="391872"/>
                    </a:lnTo>
                    <a:lnTo>
                      <a:pt x="13620" y="391872"/>
                    </a:lnTo>
                    <a:lnTo>
                      <a:pt x="0" y="230334"/>
                    </a:lnTo>
                    <a:cubicBezTo>
                      <a:pt x="0" y="230334"/>
                      <a:pt x="39931" y="174968"/>
                      <a:pt x="47183" y="18892"/>
                    </a:cubicBezTo>
                    <a:lnTo>
                      <a:pt x="99375" y="13120"/>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3" name="Google Shape;2343;p58"/>
              <p:cNvSpPr/>
              <p:nvPr/>
            </p:nvSpPr>
            <p:spPr>
              <a:xfrm>
                <a:off x="7017116" y="2398033"/>
                <a:ext cx="227377" cy="174145"/>
              </a:xfrm>
              <a:custGeom>
                <a:rect b="b" l="l" r="r" t="t"/>
                <a:pathLst>
                  <a:path extrusionOk="0" h="174145" w="227377">
                    <a:moveTo>
                      <a:pt x="3366" y="13167"/>
                    </a:moveTo>
                    <a:cubicBezTo>
                      <a:pt x="-1572" y="66886"/>
                      <a:pt x="3366" y="150924"/>
                      <a:pt x="65219" y="169148"/>
                    </a:cubicBezTo>
                    <a:cubicBezTo>
                      <a:pt x="92078" y="176614"/>
                      <a:pt x="122111" y="172201"/>
                      <a:pt x="145559" y="157054"/>
                    </a:cubicBezTo>
                    <a:cubicBezTo>
                      <a:pt x="181125" y="133940"/>
                      <a:pt x="200566" y="93555"/>
                      <a:pt x="213686" y="54482"/>
                    </a:cubicBezTo>
                    <a:cubicBezTo>
                      <a:pt x="219434" y="36687"/>
                      <a:pt x="224110" y="18487"/>
                      <a:pt x="227068" y="0"/>
                    </a:cubicBezTo>
                    <a:cubicBezTo>
                      <a:pt x="227068" y="0"/>
                      <a:pt x="227378" y="48"/>
                      <a:pt x="227378" y="48"/>
                    </a:cubicBezTo>
                    <a:cubicBezTo>
                      <a:pt x="225374" y="18725"/>
                      <a:pt x="221414" y="37188"/>
                      <a:pt x="216071" y="55246"/>
                    </a:cubicBezTo>
                    <a:cubicBezTo>
                      <a:pt x="197203" y="119508"/>
                      <a:pt x="154170" y="183389"/>
                      <a:pt x="78768" y="173036"/>
                    </a:cubicBezTo>
                    <a:cubicBezTo>
                      <a:pt x="37214" y="167836"/>
                      <a:pt x="13003" y="136611"/>
                      <a:pt x="4630" y="97419"/>
                    </a:cubicBezTo>
                    <a:cubicBezTo>
                      <a:pt x="2602" y="88188"/>
                      <a:pt x="1338" y="78813"/>
                      <a:pt x="598" y="69415"/>
                    </a:cubicBezTo>
                    <a:cubicBezTo>
                      <a:pt x="-427" y="50880"/>
                      <a:pt x="-499" y="30748"/>
                      <a:pt x="3366" y="13191"/>
                    </a:cubicBezTo>
                    <a:lnTo>
                      <a:pt x="3366" y="13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4" name="Google Shape;2344;p58"/>
              <p:cNvSpPr/>
              <p:nvPr/>
            </p:nvSpPr>
            <p:spPr>
              <a:xfrm>
                <a:off x="7040758" y="2601793"/>
                <a:ext cx="142436" cy="127332"/>
              </a:xfrm>
              <a:custGeom>
                <a:rect b="b" l="l" r="r" t="t"/>
                <a:pathLst>
                  <a:path extrusionOk="0" h="127332" w="142436">
                    <a:moveTo>
                      <a:pt x="61352" y="51787"/>
                    </a:moveTo>
                    <a:cubicBezTo>
                      <a:pt x="63690" y="35948"/>
                      <a:pt x="66409" y="15624"/>
                      <a:pt x="68842" y="0"/>
                    </a:cubicBezTo>
                    <a:cubicBezTo>
                      <a:pt x="69009" y="1574"/>
                      <a:pt x="74090" y="50189"/>
                      <a:pt x="74472" y="53647"/>
                    </a:cubicBezTo>
                    <a:cubicBezTo>
                      <a:pt x="74472" y="53647"/>
                      <a:pt x="72635" y="52694"/>
                      <a:pt x="72635" y="52694"/>
                    </a:cubicBezTo>
                    <a:lnTo>
                      <a:pt x="122609" y="23711"/>
                    </a:lnTo>
                    <a:lnTo>
                      <a:pt x="124231" y="26096"/>
                    </a:lnTo>
                    <a:lnTo>
                      <a:pt x="103669" y="42269"/>
                    </a:lnTo>
                    <a:cubicBezTo>
                      <a:pt x="96823" y="47660"/>
                      <a:pt x="89977" y="53051"/>
                      <a:pt x="83059" y="58370"/>
                    </a:cubicBezTo>
                    <a:lnTo>
                      <a:pt x="82486" y="56200"/>
                    </a:lnTo>
                    <a:cubicBezTo>
                      <a:pt x="84347" y="56486"/>
                      <a:pt x="143028" y="66266"/>
                      <a:pt x="142432" y="66171"/>
                    </a:cubicBezTo>
                    <a:cubicBezTo>
                      <a:pt x="142432" y="66171"/>
                      <a:pt x="136730" y="66600"/>
                      <a:pt x="136730" y="66600"/>
                    </a:cubicBezTo>
                    <a:cubicBezTo>
                      <a:pt x="123993" y="67578"/>
                      <a:pt x="98445" y="69582"/>
                      <a:pt x="85731" y="70608"/>
                    </a:cubicBezTo>
                    <a:cubicBezTo>
                      <a:pt x="85731" y="70608"/>
                      <a:pt x="86112" y="69844"/>
                      <a:pt x="86112" y="69844"/>
                    </a:cubicBezTo>
                    <a:cubicBezTo>
                      <a:pt x="93531" y="81795"/>
                      <a:pt x="108583" y="105816"/>
                      <a:pt x="116073" y="117695"/>
                    </a:cubicBezTo>
                    <a:cubicBezTo>
                      <a:pt x="116073" y="117695"/>
                      <a:pt x="118101" y="120940"/>
                      <a:pt x="118101" y="120940"/>
                    </a:cubicBezTo>
                    <a:lnTo>
                      <a:pt x="114976" y="118721"/>
                    </a:lnTo>
                    <a:lnTo>
                      <a:pt x="69200" y="86280"/>
                    </a:lnTo>
                    <a:lnTo>
                      <a:pt x="71061" y="85564"/>
                    </a:lnTo>
                    <a:cubicBezTo>
                      <a:pt x="69677" y="91981"/>
                      <a:pt x="63356" y="121488"/>
                      <a:pt x="62116" y="127332"/>
                    </a:cubicBezTo>
                    <a:cubicBezTo>
                      <a:pt x="61543" y="121607"/>
                      <a:pt x="58370" y="90096"/>
                      <a:pt x="57750" y="83632"/>
                    </a:cubicBezTo>
                    <a:cubicBezTo>
                      <a:pt x="57750" y="83632"/>
                      <a:pt x="60255" y="84729"/>
                      <a:pt x="60255" y="84729"/>
                    </a:cubicBezTo>
                    <a:cubicBezTo>
                      <a:pt x="53289" y="90072"/>
                      <a:pt x="21206" y="114714"/>
                      <a:pt x="14861" y="119580"/>
                    </a:cubicBezTo>
                    <a:cubicBezTo>
                      <a:pt x="19345" y="113568"/>
                      <a:pt x="47135" y="76022"/>
                      <a:pt x="52264" y="69129"/>
                    </a:cubicBezTo>
                    <a:lnTo>
                      <a:pt x="53576" y="71729"/>
                    </a:lnTo>
                    <a:cubicBezTo>
                      <a:pt x="35829" y="71729"/>
                      <a:pt x="17771" y="71657"/>
                      <a:pt x="0" y="71490"/>
                    </a:cubicBezTo>
                    <a:cubicBezTo>
                      <a:pt x="5629" y="69820"/>
                      <a:pt x="44154" y="58180"/>
                      <a:pt x="50737" y="56224"/>
                    </a:cubicBezTo>
                    <a:cubicBezTo>
                      <a:pt x="50737" y="56224"/>
                      <a:pt x="50165" y="58180"/>
                      <a:pt x="50165" y="58180"/>
                    </a:cubicBezTo>
                    <a:cubicBezTo>
                      <a:pt x="47541" y="55031"/>
                      <a:pt x="20419" y="22613"/>
                      <a:pt x="18630" y="20467"/>
                    </a:cubicBezTo>
                    <a:cubicBezTo>
                      <a:pt x="20276" y="21660"/>
                      <a:pt x="58323" y="49569"/>
                      <a:pt x="61352" y="51763"/>
                    </a:cubicBezTo>
                    <a:lnTo>
                      <a:pt x="61352" y="51763"/>
                    </a:lnTo>
                    <a:close/>
                    <a:moveTo>
                      <a:pt x="61472" y="52073"/>
                    </a:moveTo>
                    <a:lnTo>
                      <a:pt x="23019" y="25667"/>
                    </a:lnTo>
                    <a:lnTo>
                      <a:pt x="24092" y="24498"/>
                    </a:lnTo>
                    <a:lnTo>
                      <a:pt x="52026" y="56605"/>
                    </a:lnTo>
                    <a:lnTo>
                      <a:pt x="53242" y="57989"/>
                    </a:lnTo>
                    <a:lnTo>
                      <a:pt x="51452" y="58561"/>
                    </a:lnTo>
                    <a:lnTo>
                      <a:pt x="10257" y="71514"/>
                    </a:lnTo>
                    <a:lnTo>
                      <a:pt x="9828" y="68604"/>
                    </a:lnTo>
                    <a:cubicBezTo>
                      <a:pt x="24403" y="68485"/>
                      <a:pt x="39001" y="68461"/>
                      <a:pt x="53576" y="68437"/>
                    </a:cubicBezTo>
                    <a:lnTo>
                      <a:pt x="56820" y="68437"/>
                    </a:lnTo>
                    <a:cubicBezTo>
                      <a:pt x="56820" y="68437"/>
                      <a:pt x="54888" y="71037"/>
                      <a:pt x="54888" y="71037"/>
                    </a:cubicBezTo>
                    <a:lnTo>
                      <a:pt x="24832" y="111779"/>
                    </a:lnTo>
                    <a:lnTo>
                      <a:pt x="22422" y="109418"/>
                    </a:lnTo>
                    <a:lnTo>
                      <a:pt x="58323" y="82224"/>
                    </a:lnTo>
                    <a:lnTo>
                      <a:pt x="60565" y="80531"/>
                    </a:lnTo>
                    <a:lnTo>
                      <a:pt x="60827" y="83322"/>
                    </a:lnTo>
                    <a:lnTo>
                      <a:pt x="64047" y="117934"/>
                    </a:lnTo>
                    <a:lnTo>
                      <a:pt x="61209" y="117767"/>
                    </a:lnTo>
                    <a:lnTo>
                      <a:pt x="68747" y="85039"/>
                    </a:lnTo>
                    <a:lnTo>
                      <a:pt x="69152" y="83274"/>
                    </a:lnTo>
                    <a:lnTo>
                      <a:pt x="70607" y="84324"/>
                    </a:lnTo>
                    <a:lnTo>
                      <a:pt x="115882" y="117433"/>
                    </a:lnTo>
                    <a:lnTo>
                      <a:pt x="114785" y="118459"/>
                    </a:lnTo>
                    <a:cubicBezTo>
                      <a:pt x="107462" y="106412"/>
                      <a:pt x="92672" y="82296"/>
                      <a:pt x="85278" y="70321"/>
                    </a:cubicBezTo>
                    <a:lnTo>
                      <a:pt x="84848" y="69630"/>
                    </a:lnTo>
                    <a:lnTo>
                      <a:pt x="85659" y="69558"/>
                    </a:lnTo>
                    <a:cubicBezTo>
                      <a:pt x="98350" y="68485"/>
                      <a:pt x="123945" y="66290"/>
                      <a:pt x="136635" y="65169"/>
                    </a:cubicBezTo>
                    <a:lnTo>
                      <a:pt x="136588" y="66552"/>
                    </a:lnTo>
                    <a:lnTo>
                      <a:pt x="82129" y="58585"/>
                    </a:lnTo>
                    <a:lnTo>
                      <a:pt x="79362" y="58180"/>
                    </a:lnTo>
                    <a:cubicBezTo>
                      <a:pt x="86852" y="52097"/>
                      <a:pt x="94413" y="46086"/>
                      <a:pt x="101975" y="40075"/>
                    </a:cubicBezTo>
                    <a:lnTo>
                      <a:pt x="122442" y="23806"/>
                    </a:lnTo>
                    <a:lnTo>
                      <a:pt x="124064" y="26192"/>
                    </a:lnTo>
                    <a:lnTo>
                      <a:pt x="73876" y="54816"/>
                    </a:lnTo>
                    <a:lnTo>
                      <a:pt x="72206" y="55770"/>
                    </a:lnTo>
                    <a:lnTo>
                      <a:pt x="72039" y="53886"/>
                    </a:lnTo>
                    <a:lnTo>
                      <a:pt x="67888" y="6560"/>
                    </a:lnTo>
                    <a:lnTo>
                      <a:pt x="69534" y="6608"/>
                    </a:lnTo>
                    <a:cubicBezTo>
                      <a:pt x="67268" y="19847"/>
                      <a:pt x="63857" y="38691"/>
                      <a:pt x="61495" y="52097"/>
                    </a:cubicBezTo>
                    <a:lnTo>
                      <a:pt x="61495" y="5209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5" name="Google Shape;2345;p58"/>
              <p:cNvSpPr/>
              <p:nvPr/>
            </p:nvSpPr>
            <p:spPr>
              <a:xfrm>
                <a:off x="6961658" y="2788283"/>
                <a:ext cx="340300" cy="39478"/>
              </a:xfrm>
              <a:custGeom>
                <a:rect b="b" l="l" r="r" t="t"/>
                <a:pathLst>
                  <a:path extrusionOk="0" h="39478" w="340300">
                    <a:moveTo>
                      <a:pt x="340300" y="0"/>
                    </a:moveTo>
                    <a:lnTo>
                      <a:pt x="331427" y="39478"/>
                    </a:lnTo>
                    <a:lnTo>
                      <a:pt x="6346" y="39478"/>
                    </a:lnTo>
                    <a:lnTo>
                      <a:pt x="0" y="0"/>
                    </a:lnTo>
                    <a:lnTo>
                      <a:pt x="34030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6" name="Google Shape;2346;p58"/>
              <p:cNvSpPr/>
              <p:nvPr/>
            </p:nvSpPr>
            <p:spPr>
              <a:xfrm>
                <a:off x="6915381" y="2827762"/>
                <a:ext cx="457374" cy="160632"/>
              </a:xfrm>
              <a:custGeom>
                <a:rect b="b" l="l" r="r" t="t"/>
                <a:pathLst>
                  <a:path extrusionOk="0" h="160632" w="457374">
                    <a:moveTo>
                      <a:pt x="377703" y="0"/>
                    </a:moveTo>
                    <a:cubicBezTo>
                      <a:pt x="377703" y="0"/>
                      <a:pt x="453296" y="65336"/>
                      <a:pt x="457375" y="160632"/>
                    </a:cubicBezTo>
                    <a:lnTo>
                      <a:pt x="0" y="160632"/>
                    </a:lnTo>
                    <a:cubicBezTo>
                      <a:pt x="0" y="160632"/>
                      <a:pt x="7252" y="49020"/>
                      <a:pt x="52622" y="0"/>
                    </a:cubicBezTo>
                    <a:lnTo>
                      <a:pt x="37770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7" name="Google Shape;2347;p58"/>
              <p:cNvSpPr/>
              <p:nvPr/>
            </p:nvSpPr>
            <p:spPr>
              <a:xfrm>
                <a:off x="6961658" y="2788283"/>
                <a:ext cx="340300" cy="19751"/>
              </a:xfrm>
              <a:custGeom>
                <a:rect b="b" l="l" r="r" t="t"/>
                <a:pathLst>
                  <a:path extrusionOk="0" h="19751" w="340300">
                    <a:moveTo>
                      <a:pt x="0" y="0"/>
                    </a:moveTo>
                    <a:lnTo>
                      <a:pt x="335863" y="19751"/>
                    </a:lnTo>
                    <a:lnTo>
                      <a:pt x="340300" y="0"/>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8" name="Google Shape;2348;p58"/>
              <p:cNvSpPr/>
              <p:nvPr/>
            </p:nvSpPr>
            <p:spPr>
              <a:xfrm>
                <a:off x="6947179" y="2760483"/>
                <a:ext cx="374076" cy="3289"/>
              </a:xfrm>
              <a:custGeom>
                <a:rect b="b" l="l" r="r" t="t"/>
                <a:pathLst>
                  <a:path extrusionOk="0" h="3289" w="374076">
                    <a:moveTo>
                      <a:pt x="374077" y="1800"/>
                    </a:moveTo>
                    <a:cubicBezTo>
                      <a:pt x="327323" y="3589"/>
                      <a:pt x="280569" y="3112"/>
                      <a:pt x="233792" y="2158"/>
                    </a:cubicBezTo>
                    <a:cubicBezTo>
                      <a:pt x="155861" y="2635"/>
                      <a:pt x="77931" y="4638"/>
                      <a:pt x="0" y="1800"/>
                    </a:cubicBezTo>
                    <a:cubicBezTo>
                      <a:pt x="0" y="1800"/>
                      <a:pt x="0" y="1490"/>
                      <a:pt x="0" y="1490"/>
                    </a:cubicBezTo>
                    <a:cubicBezTo>
                      <a:pt x="77931" y="-1349"/>
                      <a:pt x="155861" y="655"/>
                      <a:pt x="233792" y="1132"/>
                    </a:cubicBezTo>
                    <a:cubicBezTo>
                      <a:pt x="280331" y="488"/>
                      <a:pt x="328134" y="-896"/>
                      <a:pt x="374077" y="1824"/>
                    </a:cubicBezTo>
                    <a:lnTo>
                      <a:pt x="374077" y="18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9" name="Google Shape;2349;p58"/>
              <p:cNvSpPr/>
              <p:nvPr/>
            </p:nvSpPr>
            <p:spPr>
              <a:xfrm>
                <a:off x="7263814" y="2848181"/>
                <a:ext cx="63476" cy="69900"/>
              </a:xfrm>
              <a:custGeom>
                <a:rect b="b" l="l" r="r" t="t"/>
                <a:pathLst>
                  <a:path extrusionOk="0" h="69900" w="63476">
                    <a:moveTo>
                      <a:pt x="359" y="0"/>
                    </a:moveTo>
                    <a:cubicBezTo>
                      <a:pt x="3388" y="12643"/>
                      <a:pt x="6298" y="25142"/>
                      <a:pt x="11427" y="37021"/>
                    </a:cubicBezTo>
                    <a:cubicBezTo>
                      <a:pt x="17271" y="48328"/>
                      <a:pt x="27576" y="57369"/>
                      <a:pt x="38907" y="62664"/>
                    </a:cubicBezTo>
                    <a:cubicBezTo>
                      <a:pt x="46469" y="66361"/>
                      <a:pt x="54841" y="68151"/>
                      <a:pt x="63476" y="69272"/>
                    </a:cubicBezTo>
                    <a:lnTo>
                      <a:pt x="63476" y="69582"/>
                    </a:lnTo>
                    <a:cubicBezTo>
                      <a:pt x="55843" y="70393"/>
                      <a:pt x="47852" y="69701"/>
                      <a:pt x="40601" y="67006"/>
                    </a:cubicBezTo>
                    <a:cubicBezTo>
                      <a:pt x="35305" y="65193"/>
                      <a:pt x="30463" y="62163"/>
                      <a:pt x="26241" y="58561"/>
                    </a:cubicBezTo>
                    <a:cubicBezTo>
                      <a:pt x="19323" y="52932"/>
                      <a:pt x="14886" y="45084"/>
                      <a:pt x="10544" y="37498"/>
                    </a:cubicBezTo>
                    <a:cubicBezTo>
                      <a:pt x="6036" y="30008"/>
                      <a:pt x="2339" y="21850"/>
                      <a:pt x="1027" y="13120"/>
                    </a:cubicBezTo>
                    <a:cubicBezTo>
                      <a:pt x="287" y="8802"/>
                      <a:pt x="-190" y="4413"/>
                      <a:pt x="73" y="24"/>
                    </a:cubicBezTo>
                    <a:lnTo>
                      <a:pt x="383" y="2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58"/>
              <p:cNvSpPr/>
              <p:nvPr/>
            </p:nvSpPr>
            <p:spPr>
              <a:xfrm>
                <a:off x="6947155" y="2848157"/>
                <a:ext cx="33860" cy="69581"/>
              </a:xfrm>
              <a:custGeom>
                <a:rect b="b" l="l" r="r" t="t"/>
                <a:pathLst>
                  <a:path extrusionOk="0" h="69581" w="33860">
                    <a:moveTo>
                      <a:pt x="32298" y="0"/>
                    </a:moveTo>
                    <a:cubicBezTo>
                      <a:pt x="35089" y="10114"/>
                      <a:pt x="33896" y="20824"/>
                      <a:pt x="30652" y="30652"/>
                    </a:cubicBezTo>
                    <a:cubicBezTo>
                      <a:pt x="28839" y="37308"/>
                      <a:pt x="27528" y="44225"/>
                      <a:pt x="24020" y="50284"/>
                    </a:cubicBezTo>
                    <a:cubicBezTo>
                      <a:pt x="19155" y="59587"/>
                      <a:pt x="10233" y="67006"/>
                      <a:pt x="119" y="69582"/>
                    </a:cubicBezTo>
                    <a:lnTo>
                      <a:pt x="0" y="69296"/>
                    </a:lnTo>
                    <a:cubicBezTo>
                      <a:pt x="14288" y="60517"/>
                      <a:pt x="25619" y="46754"/>
                      <a:pt x="29650" y="30414"/>
                    </a:cubicBezTo>
                    <a:cubicBezTo>
                      <a:pt x="31010" y="20300"/>
                      <a:pt x="31106" y="10305"/>
                      <a:pt x="31988" y="48"/>
                    </a:cubicBezTo>
                    <a:cubicBezTo>
                      <a:pt x="31988" y="48"/>
                      <a:pt x="32298" y="0"/>
                      <a:pt x="32298" y="0"/>
                    </a:cubicBezTo>
                    <a:lnTo>
                      <a:pt x="32298"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51" name="Google Shape;2351;p58"/>
              <p:cNvGrpSpPr/>
              <p:nvPr/>
            </p:nvGrpSpPr>
            <p:grpSpPr>
              <a:xfrm>
                <a:off x="7158644" y="2367374"/>
                <a:ext cx="146593" cy="460411"/>
                <a:chOff x="7158644" y="2367374"/>
                <a:chExt cx="146593" cy="460411"/>
              </a:xfrm>
            </p:grpSpPr>
            <p:sp>
              <p:nvSpPr>
                <p:cNvPr id="2352" name="Google Shape;2352;p58"/>
                <p:cNvSpPr/>
                <p:nvPr/>
              </p:nvSpPr>
              <p:spPr>
                <a:xfrm>
                  <a:off x="7158644" y="2367374"/>
                  <a:ext cx="146593" cy="460411"/>
                </a:xfrm>
                <a:custGeom>
                  <a:rect b="b" l="l" r="r" t="t"/>
                  <a:pathLst>
                    <a:path extrusionOk="0" h="460411" w="146593">
                      <a:moveTo>
                        <a:pt x="7944" y="22835"/>
                      </a:moveTo>
                      <a:cubicBezTo>
                        <a:pt x="7944" y="22835"/>
                        <a:pt x="119270" y="24338"/>
                        <a:pt x="113807" y="181344"/>
                      </a:cubicBezTo>
                      <a:cubicBezTo>
                        <a:pt x="108368" y="338351"/>
                        <a:pt x="49163" y="363064"/>
                        <a:pt x="68437" y="460411"/>
                      </a:cubicBezTo>
                      <a:lnTo>
                        <a:pt x="99757" y="460411"/>
                      </a:lnTo>
                      <a:cubicBezTo>
                        <a:pt x="99757" y="460411"/>
                        <a:pt x="94223" y="405499"/>
                        <a:pt x="120271" y="328141"/>
                      </a:cubicBezTo>
                      <a:cubicBezTo>
                        <a:pt x="149135" y="242387"/>
                        <a:pt x="195054" y="-1496"/>
                        <a:pt x="0" y="7"/>
                      </a:cubicBezTo>
                      <a:lnTo>
                        <a:pt x="7944" y="228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58"/>
                <p:cNvSpPr/>
                <p:nvPr/>
              </p:nvSpPr>
              <p:spPr>
                <a:xfrm>
                  <a:off x="7224146" y="2808035"/>
                  <a:ext cx="34254" cy="19726"/>
                </a:xfrm>
                <a:custGeom>
                  <a:rect b="b" l="l" r="r" t="t"/>
                  <a:pathLst>
                    <a:path extrusionOk="0" h="19726" w="34254">
                      <a:moveTo>
                        <a:pt x="34254" y="19727"/>
                      </a:moveTo>
                      <a:lnTo>
                        <a:pt x="2958" y="19727"/>
                      </a:lnTo>
                      <a:cubicBezTo>
                        <a:pt x="1599" y="12810"/>
                        <a:pt x="620" y="6250"/>
                        <a:pt x="0" y="0"/>
                      </a:cubicBezTo>
                      <a:lnTo>
                        <a:pt x="33825" y="0"/>
                      </a:lnTo>
                      <a:cubicBezTo>
                        <a:pt x="33563" y="12642"/>
                        <a:pt x="34254" y="19727"/>
                        <a:pt x="34254"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58"/>
                <p:cNvSpPr/>
                <p:nvPr/>
              </p:nvSpPr>
              <p:spPr>
                <a:xfrm>
                  <a:off x="7223526" y="278007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5" name="Google Shape;2355;p58"/>
                <p:cNvSpPr/>
                <p:nvPr/>
              </p:nvSpPr>
              <p:spPr>
                <a:xfrm>
                  <a:off x="7235286" y="2723162"/>
                  <a:ext cx="18105" cy="3220"/>
                </a:xfrm>
                <a:custGeom>
                  <a:rect b="b" l="l" r="r" t="t"/>
                  <a:pathLst>
                    <a:path extrusionOk="0" h="3220" w="18105">
                      <a:moveTo>
                        <a:pt x="0" y="0"/>
                      </a:moveTo>
                      <a:lnTo>
                        <a:pt x="18106" y="0"/>
                      </a:lnTo>
                      <a:lnTo>
                        <a:pt x="18106"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6" name="Google Shape;2356;p58"/>
                <p:cNvSpPr/>
                <p:nvPr/>
              </p:nvSpPr>
              <p:spPr>
                <a:xfrm>
                  <a:off x="7251602" y="2670827"/>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58"/>
                <p:cNvSpPr/>
                <p:nvPr/>
              </p:nvSpPr>
              <p:spPr>
                <a:xfrm>
                  <a:off x="7264340" y="261527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8" name="Google Shape;2358;p58"/>
                <p:cNvSpPr/>
                <p:nvPr/>
              </p:nvSpPr>
              <p:spPr>
                <a:xfrm>
                  <a:off x="7272475" y="2547096"/>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9" name="Google Shape;2359;p58"/>
                <p:cNvSpPr/>
                <p:nvPr/>
              </p:nvSpPr>
              <p:spPr>
                <a:xfrm>
                  <a:off x="7264340" y="2478922"/>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58"/>
                <p:cNvSpPr/>
                <p:nvPr/>
              </p:nvSpPr>
              <p:spPr>
                <a:xfrm>
                  <a:off x="7233688" y="242005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61" name="Google Shape;2361;p58"/>
              <p:cNvGrpSpPr/>
              <p:nvPr/>
            </p:nvGrpSpPr>
            <p:grpSpPr>
              <a:xfrm>
                <a:off x="6950333" y="2380064"/>
                <a:ext cx="145240" cy="460412"/>
                <a:chOff x="6950333" y="2380064"/>
                <a:chExt cx="145240" cy="460412"/>
              </a:xfrm>
            </p:grpSpPr>
            <p:sp>
              <p:nvSpPr>
                <p:cNvPr id="2362" name="Google Shape;2362;p58"/>
                <p:cNvSpPr/>
                <p:nvPr/>
              </p:nvSpPr>
              <p:spPr>
                <a:xfrm>
                  <a:off x="6950333" y="2380064"/>
                  <a:ext cx="145240" cy="460411"/>
                </a:xfrm>
                <a:custGeom>
                  <a:rect b="b" l="l" r="r" t="t"/>
                  <a:pathLst>
                    <a:path extrusionOk="0" h="460411" w="145240">
                      <a:moveTo>
                        <a:pt x="139421" y="22835"/>
                      </a:moveTo>
                      <a:cubicBezTo>
                        <a:pt x="139421" y="22835"/>
                        <a:pt x="28094" y="24338"/>
                        <a:pt x="33557" y="181345"/>
                      </a:cubicBezTo>
                      <a:cubicBezTo>
                        <a:pt x="38995" y="338351"/>
                        <a:pt x="98201" y="363064"/>
                        <a:pt x="78927" y="460412"/>
                      </a:cubicBezTo>
                      <a:lnTo>
                        <a:pt x="47607" y="460412"/>
                      </a:lnTo>
                      <a:cubicBezTo>
                        <a:pt x="47607" y="460412"/>
                        <a:pt x="53141" y="405500"/>
                        <a:pt x="27092" y="328141"/>
                      </a:cubicBezTo>
                      <a:cubicBezTo>
                        <a:pt x="-1771" y="242387"/>
                        <a:pt x="-49789" y="-1520"/>
                        <a:pt x="145241" y="7"/>
                      </a:cubicBezTo>
                      <a:lnTo>
                        <a:pt x="139397" y="2285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58"/>
                <p:cNvSpPr/>
                <p:nvPr/>
              </p:nvSpPr>
              <p:spPr>
                <a:xfrm>
                  <a:off x="6997964" y="2820749"/>
                  <a:ext cx="34253" cy="19727"/>
                </a:xfrm>
                <a:custGeom>
                  <a:rect b="b" l="l" r="r" t="t"/>
                  <a:pathLst>
                    <a:path extrusionOk="0" h="19727" w="34253">
                      <a:moveTo>
                        <a:pt x="0" y="19727"/>
                      </a:moveTo>
                      <a:lnTo>
                        <a:pt x="31296" y="19727"/>
                      </a:lnTo>
                      <a:cubicBezTo>
                        <a:pt x="32656" y="12810"/>
                        <a:pt x="33634" y="6250"/>
                        <a:pt x="34254" y="0"/>
                      </a:cubicBezTo>
                      <a:lnTo>
                        <a:pt x="429" y="0"/>
                      </a:lnTo>
                      <a:cubicBezTo>
                        <a:pt x="691" y="12643"/>
                        <a:pt x="0" y="19727"/>
                        <a:pt x="0"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4" name="Google Shape;2364;p58"/>
                <p:cNvSpPr/>
                <p:nvPr/>
              </p:nvSpPr>
              <p:spPr>
                <a:xfrm>
                  <a:off x="7014733" y="279276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58"/>
                <p:cNvSpPr/>
                <p:nvPr/>
              </p:nvSpPr>
              <p:spPr>
                <a:xfrm>
                  <a:off x="7002973" y="2735876"/>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58"/>
                <p:cNvSpPr/>
                <p:nvPr/>
              </p:nvSpPr>
              <p:spPr>
                <a:xfrm>
                  <a:off x="6986681" y="268354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7" name="Google Shape;2367;p58"/>
                <p:cNvSpPr/>
                <p:nvPr/>
              </p:nvSpPr>
              <p:spPr>
                <a:xfrm>
                  <a:off x="6973943" y="262798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8" name="Google Shape;2368;p58"/>
                <p:cNvSpPr/>
                <p:nvPr/>
              </p:nvSpPr>
              <p:spPr>
                <a:xfrm>
                  <a:off x="6965809" y="2559811"/>
                  <a:ext cx="18081" cy="3220"/>
                </a:xfrm>
                <a:custGeom>
                  <a:rect b="b" l="l" r="r" t="t"/>
                  <a:pathLst>
                    <a:path extrusionOk="0" h="3220" w="18081">
                      <a:moveTo>
                        <a:pt x="0" y="0"/>
                      </a:moveTo>
                      <a:lnTo>
                        <a:pt x="18081" y="0"/>
                      </a:lnTo>
                      <a:lnTo>
                        <a:pt x="18081"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9" name="Google Shape;2369;p58"/>
                <p:cNvSpPr/>
                <p:nvPr/>
              </p:nvSpPr>
              <p:spPr>
                <a:xfrm>
                  <a:off x="6973943" y="2491636"/>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0" name="Google Shape;2370;p58"/>
                <p:cNvSpPr/>
                <p:nvPr/>
              </p:nvSpPr>
              <p:spPr>
                <a:xfrm>
                  <a:off x="7004571" y="243276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71" name="Google Shape;2371;p58"/>
              <p:cNvSpPr/>
              <p:nvPr/>
            </p:nvSpPr>
            <p:spPr>
              <a:xfrm>
                <a:off x="6821567" y="2400633"/>
                <a:ext cx="246264" cy="393802"/>
              </a:xfrm>
              <a:custGeom>
                <a:rect b="b" l="l" r="r" t="t"/>
                <a:pathLst>
                  <a:path extrusionOk="0" h="393802" w="246264">
                    <a:moveTo>
                      <a:pt x="246265" y="21803"/>
                    </a:moveTo>
                    <a:lnTo>
                      <a:pt x="150730" y="338988"/>
                    </a:lnTo>
                    <a:cubicBezTo>
                      <a:pt x="137372" y="383356"/>
                      <a:pt x="88138" y="405946"/>
                      <a:pt x="45773" y="387149"/>
                    </a:cubicBezTo>
                    <a:lnTo>
                      <a:pt x="45773" y="387149"/>
                    </a:lnTo>
                    <a:cubicBezTo>
                      <a:pt x="5340" y="369211"/>
                      <a:pt x="-11691" y="320954"/>
                      <a:pt x="8537" y="281595"/>
                    </a:cubicBezTo>
                    <a:lnTo>
                      <a:pt x="153235" y="0"/>
                    </a:lnTo>
                    <a:lnTo>
                      <a:pt x="246265" y="2177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2" name="Google Shape;2372;p58"/>
              <p:cNvSpPr/>
              <p:nvPr/>
            </p:nvSpPr>
            <p:spPr>
              <a:xfrm>
                <a:off x="6977807" y="2250013"/>
                <a:ext cx="42126" cy="121184"/>
              </a:xfrm>
              <a:custGeom>
                <a:rect b="b" l="l" r="r" t="t"/>
                <a:pathLst>
                  <a:path extrusionOk="0" h="121184" w="42126">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58"/>
              <p:cNvSpPr/>
              <p:nvPr/>
            </p:nvSpPr>
            <p:spPr>
              <a:xfrm>
                <a:off x="6952880"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58"/>
              <p:cNvSpPr/>
              <p:nvPr/>
            </p:nvSpPr>
            <p:spPr>
              <a:xfrm>
                <a:off x="6944698" y="2294603"/>
                <a:ext cx="123133" cy="127833"/>
              </a:xfrm>
              <a:custGeom>
                <a:rect b="b" l="l" r="r" t="t"/>
                <a:pathLst>
                  <a:path extrusionOk="0" h="127833" w="123133">
                    <a:moveTo>
                      <a:pt x="123134" y="127833"/>
                    </a:moveTo>
                    <a:lnTo>
                      <a:pt x="123134" y="93317"/>
                    </a:lnTo>
                    <a:cubicBezTo>
                      <a:pt x="123134" y="83680"/>
                      <a:pt x="118721" y="74567"/>
                      <a:pt x="111159" y="68580"/>
                    </a:cubicBezTo>
                    <a:lnTo>
                      <a:pt x="83345" y="46587"/>
                    </a:lnTo>
                    <a:lnTo>
                      <a:pt x="78980" y="8683"/>
                    </a:lnTo>
                    <a:cubicBezTo>
                      <a:pt x="78408" y="3721"/>
                      <a:pt x="74209" y="0"/>
                      <a:pt x="69224" y="0"/>
                    </a:cubicBezTo>
                    <a:lnTo>
                      <a:pt x="69224" y="0"/>
                    </a:lnTo>
                    <a:cubicBezTo>
                      <a:pt x="64191" y="0"/>
                      <a:pt x="59968" y="3817"/>
                      <a:pt x="59468" y="8826"/>
                    </a:cubicBezTo>
                    <a:lnTo>
                      <a:pt x="55818" y="44583"/>
                    </a:lnTo>
                    <a:lnTo>
                      <a:pt x="0" y="54459"/>
                    </a:lnTo>
                    <a:lnTo>
                      <a:pt x="30079" y="106055"/>
                    </a:lnTo>
                    <a:lnTo>
                      <a:pt x="123110" y="127833"/>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5" name="Google Shape;2375;p58"/>
              <p:cNvSpPr/>
              <p:nvPr/>
            </p:nvSpPr>
            <p:spPr>
              <a:xfrm>
                <a:off x="6840074" y="2421601"/>
                <a:ext cx="124088" cy="240924"/>
              </a:xfrm>
              <a:custGeom>
                <a:rect b="b" l="l" r="r" t="t"/>
                <a:pathLst>
                  <a:path extrusionOk="0" h="240924" w="124088">
                    <a:moveTo>
                      <a:pt x="0" y="240925"/>
                    </a:moveTo>
                    <a:cubicBezTo>
                      <a:pt x="39836" y="162636"/>
                      <a:pt x="81079" y="76380"/>
                      <a:pt x="123802" y="0"/>
                    </a:cubicBezTo>
                    <a:cubicBezTo>
                      <a:pt x="123802" y="0"/>
                      <a:pt x="124088" y="143"/>
                      <a:pt x="124088" y="143"/>
                    </a:cubicBezTo>
                    <a:cubicBezTo>
                      <a:pt x="105005" y="41077"/>
                      <a:pt x="84324" y="81223"/>
                      <a:pt x="63189" y="121130"/>
                    </a:cubicBezTo>
                    <a:cubicBezTo>
                      <a:pt x="47398" y="150709"/>
                      <a:pt x="16173" y="212276"/>
                      <a:pt x="0" y="240925"/>
                    </a:cubicBezTo>
                    <a:lnTo>
                      <a:pt x="0" y="2409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6" name="Google Shape;2376;p58"/>
              <p:cNvSpPr/>
              <p:nvPr/>
            </p:nvSpPr>
            <p:spPr>
              <a:xfrm>
                <a:off x="6964019" y="2222612"/>
                <a:ext cx="36520" cy="122275"/>
              </a:xfrm>
              <a:custGeom>
                <a:rect b="b" l="l" r="r" t="t"/>
                <a:pathLst>
                  <a:path extrusionOk="0" h="122275" w="36520">
                    <a:moveTo>
                      <a:pt x="36497" y="116574"/>
                    </a:moveTo>
                    <a:lnTo>
                      <a:pt x="24737" y="65956"/>
                    </a:lnTo>
                    <a:lnTo>
                      <a:pt x="27408" y="12118"/>
                    </a:lnTo>
                    <a:cubicBezTo>
                      <a:pt x="27742" y="5534"/>
                      <a:pt x="22471" y="0"/>
                      <a:pt x="15887" y="0"/>
                    </a:cubicBezTo>
                    <a:lnTo>
                      <a:pt x="15887" y="0"/>
                    </a:lnTo>
                    <a:cubicBezTo>
                      <a:pt x="9924" y="0"/>
                      <a:pt x="4938" y="4556"/>
                      <a:pt x="4389" y="10496"/>
                    </a:cubicBezTo>
                    <a:lnTo>
                      <a:pt x="0" y="58299"/>
                    </a:lnTo>
                    <a:lnTo>
                      <a:pt x="4342" y="122275"/>
                    </a:lnTo>
                    <a:lnTo>
                      <a:pt x="36520" y="11657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58"/>
              <p:cNvSpPr/>
              <p:nvPr/>
            </p:nvSpPr>
            <p:spPr>
              <a:xfrm>
                <a:off x="6935657"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0" y="5374"/>
                      <a:pt x="835" y="11338"/>
                    </a:cubicBezTo>
                    <a:lnTo>
                      <a:pt x="0" y="58091"/>
                    </a:lnTo>
                    <a:cubicBezTo>
                      <a:pt x="0" y="58926"/>
                      <a:pt x="48" y="59737"/>
                      <a:pt x="143" y="60572"/>
                    </a:cubicBezTo>
                    <a:lnTo>
                      <a:pt x="9041" y="121185"/>
                    </a:lnTo>
                    <a:lnTo>
                      <a:pt x="42126" y="11944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58"/>
              <p:cNvSpPr/>
              <p:nvPr/>
            </p:nvSpPr>
            <p:spPr>
              <a:xfrm>
                <a:off x="7044765" y="2406931"/>
                <a:ext cx="23797" cy="91575"/>
              </a:xfrm>
              <a:custGeom>
                <a:rect b="b" l="l" r="r" t="t"/>
                <a:pathLst>
                  <a:path extrusionOk="0" h="91575" w="23797">
                    <a:moveTo>
                      <a:pt x="24" y="91456"/>
                    </a:moveTo>
                    <a:cubicBezTo>
                      <a:pt x="1670" y="79624"/>
                      <a:pt x="5606" y="68413"/>
                      <a:pt x="9923" y="57345"/>
                    </a:cubicBezTo>
                    <a:cubicBezTo>
                      <a:pt x="11187" y="53600"/>
                      <a:pt x="12118" y="49759"/>
                      <a:pt x="13000" y="45895"/>
                    </a:cubicBezTo>
                    <a:cubicBezTo>
                      <a:pt x="15481" y="34254"/>
                      <a:pt x="19250" y="23258"/>
                      <a:pt x="21159" y="11617"/>
                    </a:cubicBezTo>
                    <a:cubicBezTo>
                      <a:pt x="21779" y="8086"/>
                      <a:pt x="22351" y="4270"/>
                      <a:pt x="22804" y="692"/>
                    </a:cubicBezTo>
                    <a:lnTo>
                      <a:pt x="22852" y="334"/>
                    </a:lnTo>
                    <a:lnTo>
                      <a:pt x="22852" y="143"/>
                    </a:lnTo>
                    <a:cubicBezTo>
                      <a:pt x="22852" y="143"/>
                      <a:pt x="22900" y="48"/>
                      <a:pt x="22900" y="48"/>
                    </a:cubicBezTo>
                    <a:lnTo>
                      <a:pt x="22900" y="0"/>
                    </a:lnTo>
                    <a:cubicBezTo>
                      <a:pt x="22900" y="0"/>
                      <a:pt x="22900" y="0"/>
                      <a:pt x="22900" y="0"/>
                    </a:cubicBezTo>
                    <a:cubicBezTo>
                      <a:pt x="22972" y="0"/>
                      <a:pt x="22733" y="0"/>
                      <a:pt x="23067" y="0"/>
                    </a:cubicBezTo>
                    <a:cubicBezTo>
                      <a:pt x="23401" y="0"/>
                      <a:pt x="23162" y="0"/>
                      <a:pt x="23234" y="0"/>
                    </a:cubicBezTo>
                    <a:cubicBezTo>
                      <a:pt x="23234" y="48"/>
                      <a:pt x="23234" y="119"/>
                      <a:pt x="23234" y="167"/>
                    </a:cubicBezTo>
                    <a:cubicBezTo>
                      <a:pt x="25524" y="16125"/>
                      <a:pt x="20467" y="31797"/>
                      <a:pt x="14670" y="46444"/>
                    </a:cubicBezTo>
                    <a:cubicBezTo>
                      <a:pt x="10019" y="57440"/>
                      <a:pt x="9041" y="69439"/>
                      <a:pt x="4771" y="80555"/>
                    </a:cubicBezTo>
                    <a:cubicBezTo>
                      <a:pt x="3435" y="84276"/>
                      <a:pt x="2052" y="87973"/>
                      <a:pt x="310" y="91575"/>
                    </a:cubicBezTo>
                    <a:lnTo>
                      <a:pt x="0" y="91480"/>
                    </a:lnTo>
                    <a:lnTo>
                      <a:pt x="0" y="914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58"/>
              <p:cNvSpPr/>
              <p:nvPr/>
            </p:nvSpPr>
            <p:spPr>
              <a:xfrm rot="1021735">
                <a:off x="6954636" y="2420350"/>
                <a:ext cx="110738" cy="27613"/>
              </a:xfrm>
              <a:custGeom>
                <a:rect b="b" l="l" r="r" t="t"/>
                <a:pathLst>
                  <a:path extrusionOk="0" h="27646" w="110872">
                    <a:moveTo>
                      <a:pt x="0" y="0"/>
                    </a:moveTo>
                    <a:lnTo>
                      <a:pt x="110873" y="0"/>
                    </a:lnTo>
                    <a:lnTo>
                      <a:pt x="110873" y="27647"/>
                    </a:lnTo>
                    <a:lnTo>
                      <a:pt x="0" y="2764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58"/>
              <p:cNvSpPr/>
              <p:nvPr/>
            </p:nvSpPr>
            <p:spPr>
              <a:xfrm>
                <a:off x="6974574" y="2395267"/>
                <a:ext cx="59804" cy="67815"/>
              </a:xfrm>
              <a:custGeom>
                <a:rect b="b" l="l" r="r" t="t"/>
                <a:pathLst>
                  <a:path extrusionOk="0" h="67815" w="59804">
                    <a:moveTo>
                      <a:pt x="56762" y="44893"/>
                    </a:moveTo>
                    <a:cubicBezTo>
                      <a:pt x="49510" y="62616"/>
                      <a:pt x="31620" y="72038"/>
                      <a:pt x="16783" y="65980"/>
                    </a:cubicBezTo>
                    <a:cubicBezTo>
                      <a:pt x="1945" y="59921"/>
                      <a:pt x="-4209" y="40647"/>
                      <a:pt x="3043" y="22923"/>
                    </a:cubicBezTo>
                    <a:cubicBezTo>
                      <a:pt x="10294" y="5200"/>
                      <a:pt x="28184" y="-4223"/>
                      <a:pt x="43022" y="1836"/>
                    </a:cubicBezTo>
                    <a:cubicBezTo>
                      <a:pt x="57859" y="7895"/>
                      <a:pt x="64013" y="27169"/>
                      <a:pt x="56762" y="448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58"/>
              <p:cNvSpPr/>
              <p:nvPr/>
            </p:nvSpPr>
            <p:spPr>
              <a:xfrm>
                <a:off x="6981239" y="2402399"/>
                <a:ext cx="46852" cy="52811"/>
              </a:xfrm>
              <a:custGeom>
                <a:rect b="b" l="l" r="r" t="t"/>
                <a:pathLst>
                  <a:path extrusionOk="0" h="52811" w="46852">
                    <a:moveTo>
                      <a:pt x="19539" y="52812"/>
                    </a:moveTo>
                    <a:cubicBezTo>
                      <a:pt x="456" y="52168"/>
                      <a:pt x="-4649" y="30222"/>
                      <a:pt x="4225" y="15838"/>
                    </a:cubicBezTo>
                    <a:cubicBezTo>
                      <a:pt x="12192" y="1216"/>
                      <a:pt x="33064" y="-7896"/>
                      <a:pt x="43465" y="9517"/>
                    </a:cubicBezTo>
                    <a:cubicBezTo>
                      <a:pt x="53483" y="27073"/>
                      <a:pt x="40029" y="52621"/>
                      <a:pt x="19539" y="52812"/>
                    </a:cubicBezTo>
                    <a:lnTo>
                      <a:pt x="19539" y="52812"/>
                    </a:lnTo>
                    <a:close/>
                    <a:moveTo>
                      <a:pt x="19539" y="52502"/>
                    </a:moveTo>
                    <a:cubicBezTo>
                      <a:pt x="37740" y="51810"/>
                      <a:pt x="48617" y="26071"/>
                      <a:pt x="40793" y="10996"/>
                    </a:cubicBezTo>
                    <a:cubicBezTo>
                      <a:pt x="36762" y="2647"/>
                      <a:pt x="26385" y="-526"/>
                      <a:pt x="18132" y="3601"/>
                    </a:cubicBezTo>
                    <a:cubicBezTo>
                      <a:pt x="9687" y="7442"/>
                      <a:pt x="4559" y="16530"/>
                      <a:pt x="3271" y="25356"/>
                    </a:cubicBezTo>
                    <a:cubicBezTo>
                      <a:pt x="1029" y="36639"/>
                      <a:pt x="5967" y="52502"/>
                      <a:pt x="19515" y="52502"/>
                    </a:cubicBezTo>
                    <a:lnTo>
                      <a:pt x="19515" y="5250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82" name="Google Shape;2382;p58"/>
          <p:cNvGrpSpPr/>
          <p:nvPr/>
        </p:nvGrpSpPr>
        <p:grpSpPr>
          <a:xfrm>
            <a:off x="4573239" y="1819571"/>
            <a:ext cx="589664" cy="699213"/>
            <a:chOff x="7570887" y="957519"/>
            <a:chExt cx="197947" cy="234722"/>
          </a:xfrm>
        </p:grpSpPr>
        <p:sp>
          <p:nvSpPr>
            <p:cNvPr id="2383" name="Google Shape;2383;p58"/>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84" name="Google Shape;2384;p58"/>
            <p:cNvGrpSpPr/>
            <p:nvPr/>
          </p:nvGrpSpPr>
          <p:grpSpPr>
            <a:xfrm>
              <a:off x="7590853" y="979012"/>
              <a:ext cx="150287" cy="187029"/>
              <a:chOff x="7590853" y="979012"/>
              <a:chExt cx="150287" cy="187029"/>
            </a:xfrm>
          </p:grpSpPr>
          <p:sp>
            <p:nvSpPr>
              <p:cNvPr id="2385" name="Google Shape;2385;p58"/>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58"/>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58"/>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88" name="Google Shape;2388;p58"/>
              <p:cNvGrpSpPr/>
              <p:nvPr/>
            </p:nvGrpSpPr>
            <p:grpSpPr>
              <a:xfrm>
                <a:off x="7658097" y="1083325"/>
                <a:ext cx="29764" cy="24433"/>
                <a:chOff x="7658097" y="1083325"/>
                <a:chExt cx="29764" cy="24433"/>
              </a:xfrm>
            </p:grpSpPr>
            <p:sp>
              <p:nvSpPr>
                <p:cNvPr id="2389" name="Google Shape;2389;p58"/>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0" name="Google Shape;2390;p58"/>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91" name="Google Shape;2391;p58"/>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58"/>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93" name="Google Shape;2393;p58"/>
          <p:cNvGrpSpPr/>
          <p:nvPr/>
        </p:nvGrpSpPr>
        <p:grpSpPr>
          <a:xfrm>
            <a:off x="8003918" y="2164745"/>
            <a:ext cx="754207" cy="896613"/>
            <a:chOff x="7177165" y="405444"/>
            <a:chExt cx="253183" cy="300988"/>
          </a:xfrm>
        </p:grpSpPr>
        <p:sp>
          <p:nvSpPr>
            <p:cNvPr id="2394" name="Google Shape;2394;p5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95" name="Google Shape;2395;p58"/>
            <p:cNvGrpSpPr/>
            <p:nvPr/>
          </p:nvGrpSpPr>
          <p:grpSpPr>
            <a:xfrm>
              <a:off x="7194890" y="420612"/>
              <a:ext cx="205512" cy="257207"/>
              <a:chOff x="7194890" y="420612"/>
              <a:chExt cx="205512" cy="257207"/>
            </a:xfrm>
          </p:grpSpPr>
          <p:sp>
            <p:nvSpPr>
              <p:cNvPr id="2396" name="Google Shape;2396;p5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5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5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9" name="Google Shape;2399;p5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0" name="Google Shape;2400;p5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5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02" name="Google Shape;2402;p58"/>
              <p:cNvGrpSpPr/>
              <p:nvPr/>
            </p:nvGrpSpPr>
            <p:grpSpPr>
              <a:xfrm>
                <a:off x="7332552" y="511417"/>
                <a:ext cx="60514" cy="60514"/>
                <a:chOff x="7332552" y="511417"/>
                <a:chExt cx="60514" cy="60514"/>
              </a:xfrm>
            </p:grpSpPr>
            <p:sp>
              <p:nvSpPr>
                <p:cNvPr id="2403" name="Google Shape;2403;p5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5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05" name="Google Shape;2405;p58"/>
              <p:cNvGrpSpPr/>
              <p:nvPr/>
            </p:nvGrpSpPr>
            <p:grpSpPr>
              <a:xfrm>
                <a:off x="7289918" y="521811"/>
                <a:ext cx="60527" cy="60527"/>
                <a:chOff x="7289918" y="521811"/>
                <a:chExt cx="60527" cy="60527"/>
              </a:xfrm>
            </p:grpSpPr>
            <p:sp>
              <p:nvSpPr>
                <p:cNvPr id="2406" name="Google Shape;2406;p5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5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08" name="Google Shape;2408;p58"/>
              <p:cNvGrpSpPr/>
              <p:nvPr/>
            </p:nvGrpSpPr>
            <p:grpSpPr>
              <a:xfrm>
                <a:off x="7228447" y="473745"/>
                <a:ext cx="60527" cy="60527"/>
                <a:chOff x="7228447" y="473745"/>
                <a:chExt cx="60527" cy="60527"/>
              </a:xfrm>
            </p:grpSpPr>
            <p:sp>
              <p:nvSpPr>
                <p:cNvPr id="2409" name="Google Shape;2409;p5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5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11" name="Google Shape;2411;p58"/>
              <p:cNvGrpSpPr/>
              <p:nvPr/>
            </p:nvGrpSpPr>
            <p:grpSpPr>
              <a:xfrm>
                <a:off x="7241925" y="524936"/>
                <a:ext cx="60527" cy="60527"/>
                <a:chOff x="7241925" y="524936"/>
                <a:chExt cx="60527" cy="60527"/>
              </a:xfrm>
            </p:grpSpPr>
            <p:sp>
              <p:nvSpPr>
                <p:cNvPr id="2412" name="Google Shape;2412;p5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5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14" name="Google Shape;2414;p58"/>
              <p:cNvGrpSpPr/>
              <p:nvPr/>
            </p:nvGrpSpPr>
            <p:grpSpPr>
              <a:xfrm>
                <a:off x="7196496" y="553701"/>
                <a:ext cx="69912" cy="74130"/>
                <a:chOff x="7196496" y="553701"/>
                <a:chExt cx="69912" cy="74130"/>
              </a:xfrm>
            </p:grpSpPr>
            <p:sp>
              <p:nvSpPr>
                <p:cNvPr id="2415" name="Google Shape;2415;p5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5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5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18" name="Google Shape;2418;p58"/>
              <p:cNvGrpSpPr/>
              <p:nvPr/>
            </p:nvGrpSpPr>
            <p:grpSpPr>
              <a:xfrm>
                <a:off x="7238257" y="584624"/>
                <a:ext cx="60515" cy="60515"/>
                <a:chOff x="7238257" y="584624"/>
                <a:chExt cx="60515" cy="60515"/>
              </a:xfrm>
            </p:grpSpPr>
            <p:sp>
              <p:nvSpPr>
                <p:cNvPr id="2419" name="Google Shape;2419;p5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5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21" name="Google Shape;2421;p58"/>
              <p:cNvGrpSpPr/>
              <p:nvPr/>
            </p:nvGrpSpPr>
            <p:grpSpPr>
              <a:xfrm>
                <a:off x="7287420" y="577993"/>
                <a:ext cx="60515" cy="60515"/>
                <a:chOff x="7287420" y="577993"/>
                <a:chExt cx="60515" cy="60515"/>
              </a:xfrm>
            </p:grpSpPr>
            <p:sp>
              <p:nvSpPr>
                <p:cNvPr id="2422" name="Google Shape;2422;p5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5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24" name="Google Shape;2424;p58"/>
              <p:cNvGrpSpPr/>
              <p:nvPr/>
            </p:nvGrpSpPr>
            <p:grpSpPr>
              <a:xfrm>
                <a:off x="7194890" y="617304"/>
                <a:ext cx="60515" cy="60515"/>
                <a:chOff x="7194890" y="617304"/>
                <a:chExt cx="60515" cy="60515"/>
              </a:xfrm>
            </p:grpSpPr>
            <p:sp>
              <p:nvSpPr>
                <p:cNvPr id="2425" name="Google Shape;2425;p5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5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7" name="Google Shape;2427;p5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5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5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30" name="Google Shape;2430;p58"/>
          <p:cNvGrpSpPr/>
          <p:nvPr/>
        </p:nvGrpSpPr>
        <p:grpSpPr>
          <a:xfrm>
            <a:off x="8003927" y="-275155"/>
            <a:ext cx="996905" cy="1332933"/>
            <a:chOff x="5842915" y="2452969"/>
            <a:chExt cx="273687" cy="365919"/>
          </a:xfrm>
        </p:grpSpPr>
        <p:sp>
          <p:nvSpPr>
            <p:cNvPr id="2431" name="Google Shape;2431;p58"/>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32" name="Google Shape;2432;p58"/>
            <p:cNvGrpSpPr/>
            <p:nvPr/>
          </p:nvGrpSpPr>
          <p:grpSpPr>
            <a:xfrm>
              <a:off x="5872488" y="2483168"/>
              <a:ext cx="225985" cy="307482"/>
              <a:chOff x="5872488" y="2483168"/>
              <a:chExt cx="225985" cy="307482"/>
            </a:xfrm>
          </p:grpSpPr>
          <p:grpSp>
            <p:nvGrpSpPr>
              <p:cNvPr id="2433" name="Google Shape;2433;p58"/>
              <p:cNvGrpSpPr/>
              <p:nvPr/>
            </p:nvGrpSpPr>
            <p:grpSpPr>
              <a:xfrm>
                <a:off x="5992547" y="2637354"/>
                <a:ext cx="105926" cy="94950"/>
                <a:chOff x="5992547" y="2637354"/>
                <a:chExt cx="105926" cy="94950"/>
              </a:xfrm>
            </p:grpSpPr>
            <p:sp>
              <p:nvSpPr>
                <p:cNvPr id="2434" name="Google Shape;2434;p58"/>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58"/>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36" name="Google Shape;2436;p58"/>
              <p:cNvGrpSpPr/>
              <p:nvPr/>
            </p:nvGrpSpPr>
            <p:grpSpPr>
              <a:xfrm>
                <a:off x="5908056" y="2695700"/>
                <a:ext cx="105926" cy="94950"/>
                <a:chOff x="5908056" y="2695700"/>
                <a:chExt cx="105926" cy="94950"/>
              </a:xfrm>
            </p:grpSpPr>
            <p:sp>
              <p:nvSpPr>
                <p:cNvPr id="2437" name="Google Shape;2437;p58"/>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8" name="Google Shape;2438;p58"/>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39" name="Google Shape;2439;p58"/>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0" name="Google Shape;2440;p58"/>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58"/>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5" name="Shape 2445"/>
        <p:cNvGrpSpPr/>
        <p:nvPr/>
      </p:nvGrpSpPr>
      <p:grpSpPr>
        <a:xfrm>
          <a:off x="0" y="0"/>
          <a:ext cx="0" cy="0"/>
          <a:chOff x="0" y="0"/>
          <a:chExt cx="0" cy="0"/>
        </a:xfrm>
      </p:grpSpPr>
      <p:sp>
        <p:nvSpPr>
          <p:cNvPr id="2446" name="Google Shape;2446;p59"/>
          <p:cNvSpPr txBox="1"/>
          <p:nvPr>
            <p:ph type="title"/>
          </p:nvPr>
        </p:nvSpPr>
        <p:spPr>
          <a:xfrm>
            <a:off x="1376075" y="19063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 &amp; A</a:t>
            </a:r>
            <a:endParaRPr/>
          </a:p>
        </p:txBody>
      </p:sp>
      <p:grpSp>
        <p:nvGrpSpPr>
          <p:cNvPr id="2447" name="Google Shape;2447;p59"/>
          <p:cNvGrpSpPr/>
          <p:nvPr/>
        </p:nvGrpSpPr>
        <p:grpSpPr>
          <a:xfrm>
            <a:off x="6804218" y="450382"/>
            <a:ext cx="754207" cy="896613"/>
            <a:chOff x="7177165" y="405444"/>
            <a:chExt cx="253183" cy="300988"/>
          </a:xfrm>
        </p:grpSpPr>
        <p:sp>
          <p:nvSpPr>
            <p:cNvPr id="2448" name="Google Shape;2448;p5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49" name="Google Shape;2449;p59"/>
            <p:cNvGrpSpPr/>
            <p:nvPr/>
          </p:nvGrpSpPr>
          <p:grpSpPr>
            <a:xfrm>
              <a:off x="7194890" y="420612"/>
              <a:ext cx="205512" cy="257207"/>
              <a:chOff x="7194890" y="420612"/>
              <a:chExt cx="205512" cy="257207"/>
            </a:xfrm>
          </p:grpSpPr>
          <p:sp>
            <p:nvSpPr>
              <p:cNvPr id="2450" name="Google Shape;2450;p5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1" name="Google Shape;2451;p5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2" name="Google Shape;2452;p5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5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5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5" name="Google Shape;2455;p5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56" name="Google Shape;2456;p59"/>
              <p:cNvGrpSpPr/>
              <p:nvPr/>
            </p:nvGrpSpPr>
            <p:grpSpPr>
              <a:xfrm>
                <a:off x="7332552" y="511417"/>
                <a:ext cx="60514" cy="60514"/>
                <a:chOff x="7332552" y="511417"/>
                <a:chExt cx="60514" cy="60514"/>
              </a:xfrm>
            </p:grpSpPr>
            <p:sp>
              <p:nvSpPr>
                <p:cNvPr id="2457" name="Google Shape;2457;p5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8" name="Google Shape;2458;p5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59" name="Google Shape;2459;p59"/>
              <p:cNvGrpSpPr/>
              <p:nvPr/>
            </p:nvGrpSpPr>
            <p:grpSpPr>
              <a:xfrm>
                <a:off x="7289918" y="521811"/>
                <a:ext cx="60527" cy="60527"/>
                <a:chOff x="7289918" y="521811"/>
                <a:chExt cx="60527" cy="60527"/>
              </a:xfrm>
            </p:grpSpPr>
            <p:sp>
              <p:nvSpPr>
                <p:cNvPr id="2460" name="Google Shape;2460;p5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5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62" name="Google Shape;2462;p59"/>
              <p:cNvGrpSpPr/>
              <p:nvPr/>
            </p:nvGrpSpPr>
            <p:grpSpPr>
              <a:xfrm>
                <a:off x="7228447" y="473745"/>
                <a:ext cx="60527" cy="60527"/>
                <a:chOff x="7228447" y="473745"/>
                <a:chExt cx="60527" cy="60527"/>
              </a:xfrm>
            </p:grpSpPr>
            <p:sp>
              <p:nvSpPr>
                <p:cNvPr id="2463" name="Google Shape;2463;p5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4" name="Google Shape;2464;p5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65" name="Google Shape;2465;p59"/>
              <p:cNvGrpSpPr/>
              <p:nvPr/>
            </p:nvGrpSpPr>
            <p:grpSpPr>
              <a:xfrm>
                <a:off x="7241925" y="524936"/>
                <a:ext cx="60527" cy="60527"/>
                <a:chOff x="7241925" y="524936"/>
                <a:chExt cx="60527" cy="60527"/>
              </a:xfrm>
            </p:grpSpPr>
            <p:sp>
              <p:nvSpPr>
                <p:cNvPr id="2466" name="Google Shape;2466;p5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7" name="Google Shape;2467;p5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68" name="Google Shape;2468;p59"/>
              <p:cNvGrpSpPr/>
              <p:nvPr/>
            </p:nvGrpSpPr>
            <p:grpSpPr>
              <a:xfrm>
                <a:off x="7196496" y="553701"/>
                <a:ext cx="69912" cy="74130"/>
                <a:chOff x="7196496" y="553701"/>
                <a:chExt cx="69912" cy="74130"/>
              </a:xfrm>
            </p:grpSpPr>
            <p:sp>
              <p:nvSpPr>
                <p:cNvPr id="2469" name="Google Shape;2469;p5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5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5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72" name="Google Shape;2472;p59"/>
              <p:cNvGrpSpPr/>
              <p:nvPr/>
            </p:nvGrpSpPr>
            <p:grpSpPr>
              <a:xfrm>
                <a:off x="7238257" y="584624"/>
                <a:ext cx="60515" cy="60515"/>
                <a:chOff x="7238257" y="584624"/>
                <a:chExt cx="60515" cy="60515"/>
              </a:xfrm>
            </p:grpSpPr>
            <p:sp>
              <p:nvSpPr>
                <p:cNvPr id="2473" name="Google Shape;2473;p5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4" name="Google Shape;2474;p5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75" name="Google Shape;2475;p59"/>
              <p:cNvGrpSpPr/>
              <p:nvPr/>
            </p:nvGrpSpPr>
            <p:grpSpPr>
              <a:xfrm>
                <a:off x="7287420" y="577993"/>
                <a:ext cx="60515" cy="60515"/>
                <a:chOff x="7287420" y="577993"/>
                <a:chExt cx="60515" cy="60515"/>
              </a:xfrm>
            </p:grpSpPr>
            <p:sp>
              <p:nvSpPr>
                <p:cNvPr id="2476" name="Google Shape;2476;p5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5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78" name="Google Shape;2478;p59"/>
              <p:cNvGrpSpPr/>
              <p:nvPr/>
            </p:nvGrpSpPr>
            <p:grpSpPr>
              <a:xfrm>
                <a:off x="7194890" y="617304"/>
                <a:ext cx="60515" cy="60515"/>
                <a:chOff x="7194890" y="617304"/>
                <a:chExt cx="60515" cy="60515"/>
              </a:xfrm>
            </p:grpSpPr>
            <p:sp>
              <p:nvSpPr>
                <p:cNvPr id="2479" name="Google Shape;2479;p5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5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81" name="Google Shape;2481;p5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2" name="Google Shape;2482;p5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3" name="Google Shape;2483;p5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84" name="Google Shape;2484;p59"/>
          <p:cNvGrpSpPr/>
          <p:nvPr/>
        </p:nvGrpSpPr>
        <p:grpSpPr>
          <a:xfrm>
            <a:off x="2920139" y="131146"/>
            <a:ext cx="589664" cy="699213"/>
            <a:chOff x="7570887" y="957519"/>
            <a:chExt cx="197947" cy="234722"/>
          </a:xfrm>
        </p:grpSpPr>
        <p:sp>
          <p:nvSpPr>
            <p:cNvPr id="2485" name="Google Shape;2485;p5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86" name="Google Shape;2486;p59"/>
            <p:cNvGrpSpPr/>
            <p:nvPr/>
          </p:nvGrpSpPr>
          <p:grpSpPr>
            <a:xfrm>
              <a:off x="7590853" y="979012"/>
              <a:ext cx="150287" cy="187029"/>
              <a:chOff x="7590853" y="979012"/>
              <a:chExt cx="150287" cy="187029"/>
            </a:xfrm>
          </p:grpSpPr>
          <p:sp>
            <p:nvSpPr>
              <p:cNvPr id="2487" name="Google Shape;2487;p5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5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9" name="Google Shape;2489;p5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0" name="Google Shape;2490;p59"/>
              <p:cNvGrpSpPr/>
              <p:nvPr/>
            </p:nvGrpSpPr>
            <p:grpSpPr>
              <a:xfrm>
                <a:off x="7658097" y="1083325"/>
                <a:ext cx="29764" cy="24433"/>
                <a:chOff x="7658097" y="1083325"/>
                <a:chExt cx="29764" cy="24433"/>
              </a:xfrm>
            </p:grpSpPr>
            <p:sp>
              <p:nvSpPr>
                <p:cNvPr id="2491" name="Google Shape;2491;p5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5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93" name="Google Shape;2493;p5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4" name="Google Shape;2494;p5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95" name="Google Shape;2495;p59"/>
          <p:cNvGrpSpPr/>
          <p:nvPr/>
        </p:nvGrpSpPr>
        <p:grpSpPr>
          <a:xfrm>
            <a:off x="7964740" y="4195972"/>
            <a:ext cx="610615" cy="816067"/>
            <a:chOff x="7382255" y="210400"/>
            <a:chExt cx="889590" cy="1188909"/>
          </a:xfrm>
        </p:grpSpPr>
        <p:sp>
          <p:nvSpPr>
            <p:cNvPr id="2496" name="Google Shape;2496;p59"/>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7" name="Google Shape;2497;p59"/>
            <p:cNvGrpSpPr/>
            <p:nvPr/>
          </p:nvGrpSpPr>
          <p:grpSpPr>
            <a:xfrm>
              <a:off x="7514246" y="356595"/>
              <a:ext cx="592493" cy="857184"/>
              <a:chOff x="8493866" y="1122612"/>
              <a:chExt cx="96298" cy="139296"/>
            </a:xfrm>
          </p:grpSpPr>
          <p:sp>
            <p:nvSpPr>
              <p:cNvPr id="2498" name="Google Shape;2498;p59"/>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9" name="Google Shape;2499;p59"/>
              <p:cNvGrpSpPr/>
              <p:nvPr/>
            </p:nvGrpSpPr>
            <p:grpSpPr>
              <a:xfrm>
                <a:off x="8514785" y="1196751"/>
                <a:ext cx="55223" cy="65157"/>
                <a:chOff x="8514785" y="1196751"/>
                <a:chExt cx="55223" cy="65157"/>
              </a:xfrm>
            </p:grpSpPr>
            <p:sp>
              <p:nvSpPr>
                <p:cNvPr id="2500" name="Google Shape;2500;p59"/>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59"/>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2" name="Google Shape;2502;p59"/>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03" name="Google Shape;2503;p59"/>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4" name="Google Shape;2504;p59"/>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5" name="Google Shape;2505;p59"/>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6" name="Google Shape;2506;p59"/>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07" name="Google Shape;2507;p59"/>
          <p:cNvGrpSpPr/>
          <p:nvPr/>
        </p:nvGrpSpPr>
        <p:grpSpPr>
          <a:xfrm>
            <a:off x="379177" y="2904433"/>
            <a:ext cx="996905" cy="1332933"/>
            <a:chOff x="5842915" y="2452969"/>
            <a:chExt cx="273687" cy="365919"/>
          </a:xfrm>
        </p:grpSpPr>
        <p:sp>
          <p:nvSpPr>
            <p:cNvPr id="2508" name="Google Shape;2508;p59"/>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09" name="Google Shape;2509;p59"/>
            <p:cNvGrpSpPr/>
            <p:nvPr/>
          </p:nvGrpSpPr>
          <p:grpSpPr>
            <a:xfrm>
              <a:off x="5872488" y="2483168"/>
              <a:ext cx="225985" cy="307482"/>
              <a:chOff x="5872488" y="2483168"/>
              <a:chExt cx="225985" cy="307482"/>
            </a:xfrm>
          </p:grpSpPr>
          <p:grpSp>
            <p:nvGrpSpPr>
              <p:cNvPr id="2510" name="Google Shape;2510;p59"/>
              <p:cNvGrpSpPr/>
              <p:nvPr/>
            </p:nvGrpSpPr>
            <p:grpSpPr>
              <a:xfrm>
                <a:off x="5992547" y="2637354"/>
                <a:ext cx="105926" cy="94950"/>
                <a:chOff x="5992547" y="2637354"/>
                <a:chExt cx="105926" cy="94950"/>
              </a:xfrm>
            </p:grpSpPr>
            <p:sp>
              <p:nvSpPr>
                <p:cNvPr id="2511" name="Google Shape;2511;p59"/>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2" name="Google Shape;2512;p59"/>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13" name="Google Shape;2513;p59"/>
              <p:cNvGrpSpPr/>
              <p:nvPr/>
            </p:nvGrpSpPr>
            <p:grpSpPr>
              <a:xfrm>
                <a:off x="5908056" y="2695700"/>
                <a:ext cx="105926" cy="94950"/>
                <a:chOff x="5908056" y="2695700"/>
                <a:chExt cx="105926" cy="94950"/>
              </a:xfrm>
            </p:grpSpPr>
            <p:sp>
              <p:nvSpPr>
                <p:cNvPr id="2514" name="Google Shape;2514;p59"/>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5" name="Google Shape;2515;p59"/>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16" name="Google Shape;2516;p59"/>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7" name="Google Shape;2517;p59"/>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8" name="Google Shape;2518;p59"/>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2" name="Shape 2522"/>
        <p:cNvGrpSpPr/>
        <p:nvPr/>
      </p:nvGrpSpPr>
      <p:grpSpPr>
        <a:xfrm>
          <a:off x="0" y="0"/>
          <a:ext cx="0" cy="0"/>
          <a:chOff x="0" y="0"/>
          <a:chExt cx="0" cy="0"/>
        </a:xfrm>
      </p:grpSpPr>
      <p:sp>
        <p:nvSpPr>
          <p:cNvPr id="2523" name="Google Shape;2523;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524" name="Google Shape;2524;p60"/>
          <p:cNvSpPr txBox="1"/>
          <p:nvPr>
            <p:ph idx="1" type="subTitle"/>
          </p:nvPr>
        </p:nvSpPr>
        <p:spPr>
          <a:xfrm>
            <a:off x="720000" y="1061750"/>
            <a:ext cx="7704000" cy="14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rPr b="1" lang="en"/>
              <a:t>Vectors:</a:t>
            </a:r>
            <a:endParaRPr b="1"/>
          </a:p>
          <a:p>
            <a:pPr indent="-311150" lvl="0" marL="457200" rtl="0" algn="l">
              <a:spcBef>
                <a:spcPts val="0"/>
              </a:spcBef>
              <a:spcAft>
                <a:spcPts val="0"/>
              </a:spcAft>
              <a:buSzPts val="1300"/>
              <a:buChar char="●"/>
            </a:pPr>
            <a:r>
              <a:rPr lang="en" sz="1100" u="sng">
                <a:solidFill>
                  <a:schemeClr val="hlink"/>
                </a:solidFill>
                <a:latin typeface="Arial"/>
                <a:ea typeface="Arial"/>
                <a:cs typeface="Arial"/>
                <a:sym typeface="Arial"/>
                <a:hlinkClick r:id="rId3"/>
              </a:rPr>
              <a:t>Top 4 Challenges of Halal Consumerism in Non-Muslim Countries - The Halal Times</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4"/>
              </a:rPr>
              <a:t>Unifying Halal Product Certification: ASEAN’s Challenge | FULCRUM</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5"/>
              </a:rPr>
              <a:t>Halal consumerism from a wider perspective (nst.com.my)</a:t>
            </a:r>
            <a:endParaRPr/>
          </a:p>
        </p:txBody>
      </p:sp>
      <p:sp>
        <p:nvSpPr>
          <p:cNvPr id="2525" name="Google Shape;2525;p60"/>
          <p:cNvSpPr/>
          <p:nvPr/>
        </p:nvSpPr>
        <p:spPr>
          <a:xfrm>
            <a:off x="7799152" y="20391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6" name="Google Shape;2526;p60"/>
          <p:cNvGrpSpPr/>
          <p:nvPr/>
        </p:nvGrpSpPr>
        <p:grpSpPr>
          <a:xfrm>
            <a:off x="7747029" y="2998380"/>
            <a:ext cx="683758" cy="1605616"/>
            <a:chOff x="6835279" y="2288855"/>
            <a:chExt cx="683758" cy="1605616"/>
          </a:xfrm>
        </p:grpSpPr>
        <p:sp>
          <p:nvSpPr>
            <p:cNvPr id="2527" name="Google Shape;2527;p60"/>
            <p:cNvSpPr/>
            <p:nvPr/>
          </p:nvSpPr>
          <p:spPr>
            <a:xfrm>
              <a:off x="6835279" y="2288855"/>
              <a:ext cx="683758" cy="1605616"/>
            </a:xfrm>
            <a:custGeom>
              <a:rect b="b" l="l" r="r" t="t"/>
              <a:pathLst>
                <a:path extrusionOk="0" h="530344" w="225849">
                  <a:moveTo>
                    <a:pt x="201971" y="368567"/>
                  </a:moveTo>
                  <a:lnTo>
                    <a:pt x="205644" y="325964"/>
                  </a:lnTo>
                  <a:cubicBezTo>
                    <a:pt x="206217" y="319308"/>
                    <a:pt x="203975" y="312701"/>
                    <a:pt x="199467" y="307787"/>
                  </a:cubicBezTo>
                  <a:cubicBezTo>
                    <a:pt x="198727" y="306976"/>
                    <a:pt x="197940" y="306237"/>
                    <a:pt x="197105" y="305545"/>
                  </a:cubicBezTo>
                  <a:cubicBezTo>
                    <a:pt x="199729" y="294095"/>
                    <a:pt x="202925" y="279711"/>
                    <a:pt x="205931" y="264850"/>
                  </a:cubicBezTo>
                  <a:cubicBezTo>
                    <a:pt x="219957" y="195220"/>
                    <a:pt x="216212" y="182387"/>
                    <a:pt x="209867" y="172845"/>
                  </a:cubicBezTo>
                  <a:cubicBezTo>
                    <a:pt x="206050" y="167097"/>
                    <a:pt x="200468" y="163185"/>
                    <a:pt x="193980" y="161658"/>
                  </a:cubicBezTo>
                  <a:cubicBezTo>
                    <a:pt x="195984" y="131101"/>
                    <a:pt x="191475" y="121655"/>
                    <a:pt x="186060" y="114809"/>
                  </a:cubicBezTo>
                  <a:cubicBezTo>
                    <a:pt x="180669" y="108011"/>
                    <a:pt x="172703" y="104122"/>
                    <a:pt x="164211" y="104122"/>
                  </a:cubicBezTo>
                  <a:cubicBezTo>
                    <a:pt x="163757" y="104122"/>
                    <a:pt x="163328" y="104122"/>
                    <a:pt x="162875" y="104146"/>
                  </a:cubicBezTo>
                  <a:cubicBezTo>
                    <a:pt x="162946" y="102405"/>
                    <a:pt x="162994" y="100711"/>
                    <a:pt x="163042" y="99089"/>
                  </a:cubicBezTo>
                  <a:cubicBezTo>
                    <a:pt x="164020" y="67411"/>
                    <a:pt x="162135" y="55818"/>
                    <a:pt x="154597" y="47398"/>
                  </a:cubicBezTo>
                  <a:cubicBezTo>
                    <a:pt x="149779" y="42007"/>
                    <a:pt x="142933" y="38930"/>
                    <a:pt x="135825" y="38930"/>
                  </a:cubicBezTo>
                  <a:cubicBezTo>
                    <a:pt x="134918" y="38930"/>
                    <a:pt x="134012" y="38977"/>
                    <a:pt x="133129" y="39073"/>
                  </a:cubicBezTo>
                  <a:cubicBezTo>
                    <a:pt x="130386" y="20991"/>
                    <a:pt x="126068" y="14241"/>
                    <a:pt x="121464" y="9231"/>
                  </a:cubicBezTo>
                  <a:cubicBezTo>
                    <a:pt x="116026" y="3340"/>
                    <a:pt x="108774" y="72"/>
                    <a:pt x="100878" y="0"/>
                  </a:cubicBezTo>
                  <a:cubicBezTo>
                    <a:pt x="93460" y="0"/>
                    <a:pt x="86423" y="3053"/>
                    <a:pt x="81056" y="8587"/>
                  </a:cubicBezTo>
                  <a:cubicBezTo>
                    <a:pt x="75784" y="14050"/>
                    <a:pt x="70799" y="22017"/>
                    <a:pt x="67363" y="47445"/>
                  </a:cubicBezTo>
                  <a:cubicBezTo>
                    <a:pt x="64835" y="46611"/>
                    <a:pt x="62020" y="46157"/>
                    <a:pt x="58919" y="46157"/>
                  </a:cubicBezTo>
                  <a:cubicBezTo>
                    <a:pt x="53934" y="46157"/>
                    <a:pt x="49044" y="47612"/>
                    <a:pt x="44798" y="50332"/>
                  </a:cubicBezTo>
                  <a:cubicBezTo>
                    <a:pt x="31464" y="58895"/>
                    <a:pt x="29269" y="74854"/>
                    <a:pt x="31201" y="100664"/>
                  </a:cubicBezTo>
                  <a:cubicBezTo>
                    <a:pt x="30772" y="100664"/>
                    <a:pt x="30342" y="100640"/>
                    <a:pt x="29889" y="100640"/>
                  </a:cubicBezTo>
                  <a:cubicBezTo>
                    <a:pt x="18940" y="100640"/>
                    <a:pt x="9422" y="107104"/>
                    <a:pt x="4389" y="117934"/>
                  </a:cubicBezTo>
                  <a:cubicBezTo>
                    <a:pt x="-2123" y="131960"/>
                    <a:pt x="-4651" y="156935"/>
                    <a:pt x="20658" y="243930"/>
                  </a:cubicBezTo>
                  <a:cubicBezTo>
                    <a:pt x="28100" y="269525"/>
                    <a:pt x="36020" y="293666"/>
                    <a:pt x="41625" y="310196"/>
                  </a:cubicBezTo>
                  <a:cubicBezTo>
                    <a:pt x="38429" y="314752"/>
                    <a:pt x="36926" y="320310"/>
                    <a:pt x="37403" y="325916"/>
                  </a:cubicBezTo>
                  <a:lnTo>
                    <a:pt x="41076" y="368519"/>
                  </a:lnTo>
                  <a:cubicBezTo>
                    <a:pt x="32990" y="385193"/>
                    <a:pt x="17222" y="427772"/>
                    <a:pt x="17222" y="506490"/>
                  </a:cubicBezTo>
                  <a:cubicBezTo>
                    <a:pt x="17222" y="519658"/>
                    <a:pt x="27909" y="530344"/>
                    <a:pt x="41076" y="530344"/>
                  </a:cubicBezTo>
                  <a:lnTo>
                    <a:pt x="201995" y="530344"/>
                  </a:lnTo>
                  <a:cubicBezTo>
                    <a:pt x="215162" y="530344"/>
                    <a:pt x="225849" y="519658"/>
                    <a:pt x="225849" y="506490"/>
                  </a:cubicBezTo>
                  <a:cubicBezTo>
                    <a:pt x="225849" y="427748"/>
                    <a:pt x="210082" y="385193"/>
                    <a:pt x="201995" y="368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8" name="Google Shape;2528;p60"/>
            <p:cNvGrpSpPr/>
            <p:nvPr/>
          </p:nvGrpSpPr>
          <p:grpSpPr>
            <a:xfrm>
              <a:off x="6886729" y="2360986"/>
              <a:ext cx="539001" cy="1461082"/>
              <a:chOff x="8796869" y="852085"/>
              <a:chExt cx="178082" cy="482731"/>
            </a:xfrm>
          </p:grpSpPr>
          <p:sp>
            <p:nvSpPr>
              <p:cNvPr id="2529" name="Google Shape;2529;p60"/>
              <p:cNvSpPr/>
              <p:nvPr/>
            </p:nvSpPr>
            <p:spPr>
              <a:xfrm>
                <a:off x="8796869" y="852085"/>
                <a:ext cx="167798" cy="300058"/>
              </a:xfrm>
              <a:custGeom>
                <a:rect b="b" l="l" r="r" t="t"/>
                <a:pathLst>
                  <a:path extrusionOk="0" h="300058" w="167798">
                    <a:moveTo>
                      <a:pt x="47745" y="300058"/>
                    </a:moveTo>
                    <a:cubicBezTo>
                      <a:pt x="47745" y="300058"/>
                      <a:pt x="-11890" y="134369"/>
                      <a:pt x="2136" y="104146"/>
                    </a:cubicBezTo>
                    <a:cubicBezTo>
                      <a:pt x="16163" y="73923"/>
                      <a:pt x="61413" y="250228"/>
                      <a:pt x="61413" y="250228"/>
                    </a:cubicBezTo>
                    <a:cubicBezTo>
                      <a:pt x="61413" y="250228"/>
                      <a:pt x="18691" y="56271"/>
                      <a:pt x="33790" y="46563"/>
                    </a:cubicBezTo>
                    <a:cubicBezTo>
                      <a:pt x="48914" y="36854"/>
                      <a:pt x="64014" y="212801"/>
                      <a:pt x="64014" y="212801"/>
                    </a:cubicBezTo>
                    <a:cubicBezTo>
                      <a:pt x="64014" y="212801"/>
                      <a:pt x="56452" y="-119"/>
                      <a:pt x="76966" y="0"/>
                    </a:cubicBezTo>
                    <a:cubicBezTo>
                      <a:pt x="97481" y="143"/>
                      <a:pt x="83955" y="179334"/>
                      <a:pt x="83955" y="179334"/>
                    </a:cubicBezTo>
                    <a:cubicBezTo>
                      <a:pt x="83955" y="179334"/>
                      <a:pt x="98554" y="43295"/>
                      <a:pt x="111507" y="39001"/>
                    </a:cubicBezTo>
                    <a:cubicBezTo>
                      <a:pt x="124459" y="34684"/>
                      <a:pt x="101798" y="234341"/>
                      <a:pt x="101798" y="234341"/>
                    </a:cubicBezTo>
                    <a:cubicBezTo>
                      <a:pt x="101798" y="234341"/>
                      <a:pt x="117804" y="105577"/>
                      <a:pt x="140012" y="104146"/>
                    </a:cubicBezTo>
                    <a:cubicBezTo>
                      <a:pt x="162244" y="102691"/>
                      <a:pt x="122241" y="274797"/>
                      <a:pt x="122241" y="274797"/>
                    </a:cubicBezTo>
                    <a:cubicBezTo>
                      <a:pt x="122241" y="274797"/>
                      <a:pt x="150365" y="158843"/>
                      <a:pt x="164414" y="160990"/>
                    </a:cubicBezTo>
                    <a:cubicBezTo>
                      <a:pt x="178441" y="163161"/>
                      <a:pt x="144330" y="300058"/>
                      <a:pt x="144330" y="300058"/>
                    </a:cubicBezTo>
                    <a:lnTo>
                      <a:pt x="47745" y="300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0" name="Google Shape;2530;p60"/>
              <p:cNvSpPr/>
              <p:nvPr/>
            </p:nvSpPr>
            <p:spPr>
              <a:xfrm>
                <a:off x="8844638" y="1138448"/>
                <a:ext cx="96560" cy="27391"/>
              </a:xfrm>
              <a:custGeom>
                <a:rect b="b" l="l" r="r" t="t"/>
                <a:pathLst>
                  <a:path extrusionOk="0" h="27391" w="96560">
                    <a:moveTo>
                      <a:pt x="96561" y="14983"/>
                    </a:moveTo>
                    <a:cubicBezTo>
                      <a:pt x="91718" y="20875"/>
                      <a:pt x="85611" y="24167"/>
                      <a:pt x="78455" y="25073"/>
                    </a:cubicBezTo>
                    <a:cubicBezTo>
                      <a:pt x="66075" y="26361"/>
                      <a:pt x="64334" y="11047"/>
                      <a:pt x="48280" y="20684"/>
                    </a:cubicBezTo>
                    <a:cubicBezTo>
                      <a:pt x="42746" y="24477"/>
                      <a:pt x="36568" y="25908"/>
                      <a:pt x="30175" y="27077"/>
                    </a:cubicBezTo>
                    <a:cubicBezTo>
                      <a:pt x="21683" y="28461"/>
                      <a:pt x="13215" y="25121"/>
                      <a:pt x="6035" y="20255"/>
                    </a:cubicBezTo>
                    <a:cubicBezTo>
                      <a:pt x="4031" y="18824"/>
                      <a:pt x="2004" y="17202"/>
                      <a:pt x="0" y="14983"/>
                    </a:cubicBezTo>
                    <a:lnTo>
                      <a:pt x="0" y="12431"/>
                    </a:lnTo>
                    <a:cubicBezTo>
                      <a:pt x="3650" y="8471"/>
                      <a:pt x="7585" y="5823"/>
                      <a:pt x="12070" y="3629"/>
                    </a:cubicBezTo>
                    <a:cubicBezTo>
                      <a:pt x="18034" y="862"/>
                      <a:pt x="23878" y="-737"/>
                      <a:pt x="30175" y="337"/>
                    </a:cubicBezTo>
                    <a:cubicBezTo>
                      <a:pt x="34254" y="1219"/>
                      <a:pt x="38286" y="1863"/>
                      <a:pt x="42245" y="3438"/>
                    </a:cubicBezTo>
                    <a:cubicBezTo>
                      <a:pt x="47970" y="6014"/>
                      <a:pt x="53671" y="11238"/>
                      <a:pt x="60351" y="9592"/>
                    </a:cubicBezTo>
                    <a:cubicBezTo>
                      <a:pt x="66242" y="8304"/>
                      <a:pt x="71633" y="862"/>
                      <a:pt x="78455" y="2341"/>
                    </a:cubicBezTo>
                    <a:cubicBezTo>
                      <a:pt x="85611" y="3247"/>
                      <a:pt x="91694" y="6539"/>
                      <a:pt x="96561" y="12431"/>
                    </a:cubicBezTo>
                    <a:lnTo>
                      <a:pt x="96561" y="14983"/>
                    </a:lnTo>
                    <a:lnTo>
                      <a:pt x="96561" y="14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31" name="Google Shape;2531;p60"/>
              <p:cNvGrpSpPr/>
              <p:nvPr/>
            </p:nvGrpSpPr>
            <p:grpSpPr>
              <a:xfrm>
                <a:off x="8814057" y="1152167"/>
                <a:ext cx="160894" cy="182649"/>
                <a:chOff x="8814057" y="1152167"/>
                <a:chExt cx="160894" cy="182649"/>
              </a:xfrm>
            </p:grpSpPr>
            <p:sp>
              <p:nvSpPr>
                <p:cNvPr id="2532" name="Google Shape;2532;p60"/>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3" name="Google Shape;2533;p60"/>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4" name="Google Shape;2534;p60"/>
                <p:cNvSpPr/>
                <p:nvPr/>
              </p:nvSpPr>
              <p:spPr>
                <a:xfrm>
                  <a:off x="8838436" y="1200447"/>
                  <a:ext cx="112137" cy="2749"/>
                </a:xfrm>
                <a:custGeom>
                  <a:rect b="b" l="l" r="r" t="t"/>
                  <a:pathLst>
                    <a:path extrusionOk="0" h="2749" w="112137">
                      <a:moveTo>
                        <a:pt x="0" y="1265"/>
                      </a:moveTo>
                      <a:cubicBezTo>
                        <a:pt x="14003" y="-166"/>
                        <a:pt x="28028" y="240"/>
                        <a:pt x="42055" y="979"/>
                      </a:cubicBezTo>
                      <a:cubicBezTo>
                        <a:pt x="56081" y="1051"/>
                        <a:pt x="70083" y="-190"/>
                        <a:pt x="84109" y="25"/>
                      </a:cubicBezTo>
                      <a:cubicBezTo>
                        <a:pt x="93460" y="144"/>
                        <a:pt x="102787" y="454"/>
                        <a:pt x="112137" y="1265"/>
                      </a:cubicBezTo>
                      <a:lnTo>
                        <a:pt x="112137" y="1528"/>
                      </a:lnTo>
                      <a:cubicBezTo>
                        <a:pt x="98135" y="2697"/>
                        <a:pt x="84109" y="2959"/>
                        <a:pt x="70083" y="2601"/>
                      </a:cubicBezTo>
                      <a:cubicBezTo>
                        <a:pt x="60732" y="2506"/>
                        <a:pt x="51405" y="1623"/>
                        <a:pt x="42055" y="1814"/>
                      </a:cubicBezTo>
                      <a:cubicBezTo>
                        <a:pt x="32704" y="2172"/>
                        <a:pt x="23377" y="2864"/>
                        <a:pt x="14026" y="2387"/>
                      </a:cubicBezTo>
                      <a:cubicBezTo>
                        <a:pt x="9351" y="2243"/>
                        <a:pt x="4675" y="1981"/>
                        <a:pt x="0" y="1528"/>
                      </a:cubicBezTo>
                      <a:lnTo>
                        <a:pt x="0" y="1265"/>
                      </a:lnTo>
                      <a:lnTo>
                        <a:pt x="0" y="12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535" name="Google Shape;2535;p60"/>
          <p:cNvGrpSpPr/>
          <p:nvPr/>
        </p:nvGrpSpPr>
        <p:grpSpPr>
          <a:xfrm>
            <a:off x="713214" y="2676425"/>
            <a:ext cx="2262741" cy="1954432"/>
            <a:chOff x="1199764" y="2696050"/>
            <a:chExt cx="2262741" cy="1954432"/>
          </a:xfrm>
        </p:grpSpPr>
        <p:sp>
          <p:nvSpPr>
            <p:cNvPr id="2536" name="Google Shape;2536;p60"/>
            <p:cNvSpPr/>
            <p:nvPr/>
          </p:nvSpPr>
          <p:spPr>
            <a:xfrm>
              <a:off x="1199764" y="2696050"/>
              <a:ext cx="2262741" cy="1954432"/>
            </a:xfrm>
            <a:custGeom>
              <a:rect b="b" l="l" r="r" t="t"/>
              <a:pathLst>
                <a:path extrusionOk="0" h="2983865" w="3454567">
                  <a:moveTo>
                    <a:pt x="3454456" y="2380706"/>
                  </a:moveTo>
                  <a:lnTo>
                    <a:pt x="3165777" y="1423577"/>
                  </a:lnTo>
                  <a:cubicBezTo>
                    <a:pt x="3152652" y="1344303"/>
                    <a:pt x="3116454" y="1271722"/>
                    <a:pt x="3061000" y="1213500"/>
                  </a:cubicBezTo>
                  <a:cubicBezTo>
                    <a:pt x="3004946" y="1154642"/>
                    <a:pt x="2933300" y="1114705"/>
                    <a:pt x="2853764" y="1098028"/>
                  </a:cubicBezTo>
                  <a:lnTo>
                    <a:pt x="2468796" y="1017332"/>
                  </a:lnTo>
                  <a:lnTo>
                    <a:pt x="2432262" y="1008133"/>
                  </a:lnTo>
                  <a:lnTo>
                    <a:pt x="2431888" y="1009629"/>
                  </a:lnTo>
                  <a:lnTo>
                    <a:pt x="2263131" y="974255"/>
                  </a:lnTo>
                  <a:lnTo>
                    <a:pt x="2213360" y="808264"/>
                  </a:lnTo>
                  <a:cubicBezTo>
                    <a:pt x="2245107" y="776592"/>
                    <a:pt x="2265898" y="738749"/>
                    <a:pt x="2274872" y="696569"/>
                  </a:cubicBezTo>
                  <a:cubicBezTo>
                    <a:pt x="2278126" y="696794"/>
                    <a:pt x="2281416" y="696906"/>
                    <a:pt x="2284707" y="696906"/>
                  </a:cubicBezTo>
                  <a:cubicBezTo>
                    <a:pt x="2291251" y="696906"/>
                    <a:pt x="2297832" y="696457"/>
                    <a:pt x="2304339" y="695597"/>
                  </a:cubicBezTo>
                  <a:cubicBezTo>
                    <a:pt x="2380510" y="685576"/>
                    <a:pt x="2435890" y="619613"/>
                    <a:pt x="2434543" y="544527"/>
                  </a:cubicBezTo>
                  <a:cubicBezTo>
                    <a:pt x="2469058" y="500776"/>
                    <a:pt x="2568861" y="361559"/>
                    <a:pt x="2524438" y="265645"/>
                  </a:cubicBezTo>
                  <a:cubicBezTo>
                    <a:pt x="2502151" y="217556"/>
                    <a:pt x="2466029" y="190184"/>
                    <a:pt x="2431888" y="174591"/>
                  </a:cubicBezTo>
                  <a:cubicBezTo>
                    <a:pt x="2440601" y="164457"/>
                    <a:pt x="2447332" y="153127"/>
                    <a:pt x="2450099" y="140787"/>
                  </a:cubicBezTo>
                  <a:cubicBezTo>
                    <a:pt x="2454175" y="122651"/>
                    <a:pt x="2449725" y="104628"/>
                    <a:pt x="2437572" y="90007"/>
                  </a:cubicBezTo>
                  <a:cubicBezTo>
                    <a:pt x="2428897" y="79574"/>
                    <a:pt x="2412743" y="67159"/>
                    <a:pt x="2384959" y="67159"/>
                  </a:cubicBezTo>
                  <a:cubicBezTo>
                    <a:pt x="2359906" y="67159"/>
                    <a:pt x="2330813" y="78078"/>
                    <a:pt x="2306507" y="90044"/>
                  </a:cubicBezTo>
                  <a:cubicBezTo>
                    <a:pt x="2298131" y="64055"/>
                    <a:pt x="2282014" y="39226"/>
                    <a:pt x="2251240" y="34402"/>
                  </a:cubicBezTo>
                  <a:cubicBezTo>
                    <a:pt x="2248173" y="33916"/>
                    <a:pt x="2245070" y="33692"/>
                    <a:pt x="2242003" y="33692"/>
                  </a:cubicBezTo>
                  <a:cubicBezTo>
                    <a:pt x="2209807" y="33692"/>
                    <a:pt x="2188755" y="57960"/>
                    <a:pt x="2175817" y="82042"/>
                  </a:cubicBezTo>
                  <a:cubicBezTo>
                    <a:pt x="2111911" y="52239"/>
                    <a:pt x="1992812" y="0"/>
                    <a:pt x="1943078" y="0"/>
                  </a:cubicBezTo>
                  <a:cubicBezTo>
                    <a:pt x="1925466" y="0"/>
                    <a:pt x="1911593" y="5422"/>
                    <a:pt x="1901870" y="16154"/>
                  </a:cubicBezTo>
                  <a:cubicBezTo>
                    <a:pt x="1894878" y="23857"/>
                    <a:pt x="1889867" y="32570"/>
                    <a:pt x="1887062" y="41806"/>
                  </a:cubicBezTo>
                  <a:cubicBezTo>
                    <a:pt x="1850604" y="33430"/>
                    <a:pt x="1805956" y="25615"/>
                    <a:pt x="1766767" y="25615"/>
                  </a:cubicBezTo>
                  <a:cubicBezTo>
                    <a:pt x="1689998" y="25615"/>
                    <a:pt x="1662252" y="57025"/>
                    <a:pt x="1652529" y="83351"/>
                  </a:cubicBezTo>
                  <a:cubicBezTo>
                    <a:pt x="1628747" y="147555"/>
                    <a:pt x="1662102" y="206637"/>
                    <a:pt x="1689175" y="240815"/>
                  </a:cubicBezTo>
                  <a:cubicBezTo>
                    <a:pt x="1670815" y="260634"/>
                    <a:pt x="1651258" y="288754"/>
                    <a:pt x="1650248" y="319492"/>
                  </a:cubicBezTo>
                  <a:cubicBezTo>
                    <a:pt x="1649501" y="342788"/>
                    <a:pt x="1658961" y="363653"/>
                    <a:pt x="1677658" y="379770"/>
                  </a:cubicBezTo>
                  <a:cubicBezTo>
                    <a:pt x="1693700" y="393568"/>
                    <a:pt x="1717295" y="400000"/>
                    <a:pt x="1751922" y="400000"/>
                  </a:cubicBezTo>
                  <a:cubicBezTo>
                    <a:pt x="1766879" y="400000"/>
                    <a:pt x="1784380" y="398766"/>
                    <a:pt x="1804161" y="396298"/>
                  </a:cubicBezTo>
                  <a:lnTo>
                    <a:pt x="1803712" y="454483"/>
                  </a:lnTo>
                  <a:cubicBezTo>
                    <a:pt x="1779144" y="454931"/>
                    <a:pt x="1753417" y="455567"/>
                    <a:pt x="1727354" y="456988"/>
                  </a:cubicBezTo>
                  <a:lnTo>
                    <a:pt x="1686969" y="459045"/>
                  </a:lnTo>
                  <a:lnTo>
                    <a:pt x="1688652" y="499393"/>
                  </a:lnTo>
                  <a:cubicBezTo>
                    <a:pt x="1690297" y="533944"/>
                    <a:pt x="1690484" y="560269"/>
                    <a:pt x="1689213" y="584800"/>
                  </a:cubicBezTo>
                  <a:lnTo>
                    <a:pt x="1687268" y="622306"/>
                  </a:lnTo>
                  <a:lnTo>
                    <a:pt x="1727055" y="624175"/>
                  </a:lnTo>
                  <a:cubicBezTo>
                    <a:pt x="1749641" y="625746"/>
                    <a:pt x="1774246" y="626531"/>
                    <a:pt x="1800122" y="626531"/>
                  </a:cubicBezTo>
                  <a:cubicBezTo>
                    <a:pt x="1800907" y="626531"/>
                    <a:pt x="1801693" y="626531"/>
                    <a:pt x="1802441" y="626531"/>
                  </a:cubicBezTo>
                  <a:cubicBezTo>
                    <a:pt x="1802366" y="661457"/>
                    <a:pt x="1802740" y="691110"/>
                    <a:pt x="1804161" y="716986"/>
                  </a:cubicBezTo>
                  <a:lnTo>
                    <a:pt x="1804086" y="717510"/>
                  </a:lnTo>
                  <a:lnTo>
                    <a:pt x="1804273" y="720950"/>
                  </a:lnTo>
                  <a:cubicBezTo>
                    <a:pt x="1807227" y="770085"/>
                    <a:pt x="1814257" y="803441"/>
                    <a:pt x="1827083" y="829093"/>
                  </a:cubicBezTo>
                  <a:lnTo>
                    <a:pt x="1827532" y="829953"/>
                  </a:lnTo>
                  <a:cubicBezTo>
                    <a:pt x="1828990" y="832795"/>
                    <a:pt x="1830523" y="835637"/>
                    <a:pt x="1832094" y="838179"/>
                  </a:cubicBezTo>
                  <a:lnTo>
                    <a:pt x="1832730" y="839226"/>
                  </a:lnTo>
                  <a:cubicBezTo>
                    <a:pt x="1836394" y="845172"/>
                    <a:pt x="1840470" y="850744"/>
                    <a:pt x="1844957" y="855829"/>
                  </a:cubicBezTo>
                  <a:cubicBezTo>
                    <a:pt x="1845294" y="856203"/>
                    <a:pt x="1845630" y="856577"/>
                    <a:pt x="1845967" y="856951"/>
                  </a:cubicBezTo>
                  <a:cubicBezTo>
                    <a:pt x="1847874" y="859082"/>
                    <a:pt x="1849893" y="861139"/>
                    <a:pt x="1852099" y="863196"/>
                  </a:cubicBezTo>
                  <a:lnTo>
                    <a:pt x="1853483" y="864504"/>
                  </a:lnTo>
                  <a:cubicBezTo>
                    <a:pt x="1855689" y="866524"/>
                    <a:pt x="1857821" y="868319"/>
                    <a:pt x="1860102" y="870113"/>
                  </a:cubicBezTo>
                  <a:lnTo>
                    <a:pt x="1860363" y="870338"/>
                  </a:lnTo>
                  <a:lnTo>
                    <a:pt x="1861111" y="870899"/>
                  </a:lnTo>
                  <a:cubicBezTo>
                    <a:pt x="1863766" y="872918"/>
                    <a:pt x="1866571" y="874862"/>
                    <a:pt x="1869413" y="876657"/>
                  </a:cubicBezTo>
                  <a:cubicBezTo>
                    <a:pt x="1870011" y="877031"/>
                    <a:pt x="1870609" y="877405"/>
                    <a:pt x="1871133" y="877704"/>
                  </a:cubicBezTo>
                  <a:cubicBezTo>
                    <a:pt x="1873414" y="879088"/>
                    <a:pt x="1875807" y="880434"/>
                    <a:pt x="1878163" y="881668"/>
                  </a:cubicBezTo>
                  <a:cubicBezTo>
                    <a:pt x="1878986" y="882079"/>
                    <a:pt x="1879808" y="882528"/>
                    <a:pt x="1880556" y="882865"/>
                  </a:cubicBezTo>
                  <a:cubicBezTo>
                    <a:pt x="1882949" y="884061"/>
                    <a:pt x="1885455" y="885183"/>
                    <a:pt x="1887885" y="886193"/>
                  </a:cubicBezTo>
                  <a:cubicBezTo>
                    <a:pt x="1888483" y="886454"/>
                    <a:pt x="1889082" y="886716"/>
                    <a:pt x="1889680" y="886941"/>
                  </a:cubicBezTo>
                  <a:cubicBezTo>
                    <a:pt x="1892709" y="888137"/>
                    <a:pt x="1895887" y="889296"/>
                    <a:pt x="1899178" y="890343"/>
                  </a:cubicBezTo>
                  <a:cubicBezTo>
                    <a:pt x="1899776" y="890530"/>
                    <a:pt x="1900337" y="890717"/>
                    <a:pt x="1901010" y="890904"/>
                  </a:cubicBezTo>
                  <a:cubicBezTo>
                    <a:pt x="1903553" y="891690"/>
                    <a:pt x="1906133" y="892400"/>
                    <a:pt x="1908788" y="893073"/>
                  </a:cubicBezTo>
                  <a:cubicBezTo>
                    <a:pt x="1909798" y="893335"/>
                    <a:pt x="1910808" y="893559"/>
                    <a:pt x="1911817" y="893821"/>
                  </a:cubicBezTo>
                  <a:cubicBezTo>
                    <a:pt x="1914248" y="894382"/>
                    <a:pt x="1916716" y="894905"/>
                    <a:pt x="1919184" y="895392"/>
                  </a:cubicBezTo>
                  <a:cubicBezTo>
                    <a:pt x="1919184" y="895392"/>
                    <a:pt x="1921203" y="895803"/>
                    <a:pt x="1921913" y="895915"/>
                  </a:cubicBezTo>
                  <a:cubicBezTo>
                    <a:pt x="1925241" y="896513"/>
                    <a:pt x="1928607" y="897037"/>
                    <a:pt x="1932085" y="897486"/>
                  </a:cubicBezTo>
                  <a:cubicBezTo>
                    <a:pt x="1932608" y="897560"/>
                    <a:pt x="1933169" y="897598"/>
                    <a:pt x="1933767" y="897673"/>
                  </a:cubicBezTo>
                  <a:cubicBezTo>
                    <a:pt x="1936684" y="898009"/>
                    <a:pt x="1939638" y="898346"/>
                    <a:pt x="1942704" y="898607"/>
                  </a:cubicBezTo>
                  <a:lnTo>
                    <a:pt x="1946182" y="898869"/>
                  </a:lnTo>
                  <a:cubicBezTo>
                    <a:pt x="1948238" y="899019"/>
                    <a:pt x="1950332" y="899168"/>
                    <a:pt x="1952464" y="899281"/>
                  </a:cubicBezTo>
                  <a:lnTo>
                    <a:pt x="1952464" y="998673"/>
                  </a:lnTo>
                  <a:lnTo>
                    <a:pt x="1924456" y="1002824"/>
                  </a:lnTo>
                  <a:lnTo>
                    <a:pt x="1923858" y="1005890"/>
                  </a:lnTo>
                  <a:lnTo>
                    <a:pt x="1712995" y="1047771"/>
                  </a:lnTo>
                  <a:lnTo>
                    <a:pt x="1719763" y="1081911"/>
                  </a:lnTo>
                  <a:lnTo>
                    <a:pt x="1719688" y="1081911"/>
                  </a:lnTo>
                  <a:lnTo>
                    <a:pt x="1712920" y="1047771"/>
                  </a:lnTo>
                  <a:lnTo>
                    <a:pt x="1320960" y="1125625"/>
                  </a:lnTo>
                  <a:lnTo>
                    <a:pt x="1319726" y="1125886"/>
                  </a:lnTo>
                  <a:cubicBezTo>
                    <a:pt x="1176283" y="1159428"/>
                    <a:pt x="1053632" y="1283912"/>
                    <a:pt x="1006853" y="1443284"/>
                  </a:cubicBezTo>
                  <a:lnTo>
                    <a:pt x="937749" y="1625615"/>
                  </a:lnTo>
                  <a:cubicBezTo>
                    <a:pt x="929747" y="1626101"/>
                    <a:pt x="921782" y="1627186"/>
                    <a:pt x="913929" y="1628869"/>
                  </a:cubicBezTo>
                  <a:lnTo>
                    <a:pt x="910975" y="1629504"/>
                  </a:lnTo>
                  <a:cubicBezTo>
                    <a:pt x="894036" y="1625354"/>
                    <a:pt x="877620" y="1623222"/>
                    <a:pt x="861952" y="1623222"/>
                  </a:cubicBezTo>
                  <a:cubicBezTo>
                    <a:pt x="776508" y="1623222"/>
                    <a:pt x="726064" y="1681594"/>
                    <a:pt x="688745" y="1746135"/>
                  </a:cubicBezTo>
                  <a:lnTo>
                    <a:pt x="585164" y="1501693"/>
                  </a:lnTo>
                  <a:lnTo>
                    <a:pt x="550126" y="1419053"/>
                  </a:lnTo>
                  <a:lnTo>
                    <a:pt x="546911" y="1426905"/>
                  </a:lnTo>
                  <a:lnTo>
                    <a:pt x="546723" y="1426531"/>
                  </a:lnTo>
                  <a:lnTo>
                    <a:pt x="448266" y="1669815"/>
                  </a:lnTo>
                  <a:lnTo>
                    <a:pt x="443293" y="1665477"/>
                  </a:lnTo>
                  <a:cubicBezTo>
                    <a:pt x="419211" y="1608900"/>
                    <a:pt x="389259" y="1570983"/>
                    <a:pt x="352538" y="1550753"/>
                  </a:cubicBezTo>
                  <a:cubicBezTo>
                    <a:pt x="362896" y="1523381"/>
                    <a:pt x="373890" y="1492419"/>
                    <a:pt x="381892" y="1464748"/>
                  </a:cubicBezTo>
                  <a:cubicBezTo>
                    <a:pt x="395354" y="1418193"/>
                    <a:pt x="406684" y="1366739"/>
                    <a:pt x="370300" y="1345537"/>
                  </a:cubicBezTo>
                  <a:cubicBezTo>
                    <a:pt x="364616" y="1342246"/>
                    <a:pt x="358372" y="1340152"/>
                    <a:pt x="351977" y="1339367"/>
                  </a:cubicBezTo>
                  <a:cubicBezTo>
                    <a:pt x="356764" y="1303431"/>
                    <a:pt x="359680" y="1273516"/>
                    <a:pt x="360653" y="1250183"/>
                  </a:cubicBezTo>
                  <a:cubicBezTo>
                    <a:pt x="362223" y="1212640"/>
                    <a:pt x="361101" y="1171432"/>
                    <a:pt x="328195" y="1158307"/>
                  </a:cubicBezTo>
                  <a:cubicBezTo>
                    <a:pt x="321875" y="1155764"/>
                    <a:pt x="315294" y="1154492"/>
                    <a:pt x="308675" y="1154492"/>
                  </a:cubicBezTo>
                  <a:cubicBezTo>
                    <a:pt x="302057" y="1154492"/>
                    <a:pt x="296448" y="1155539"/>
                    <a:pt x="291026" y="1157446"/>
                  </a:cubicBezTo>
                  <a:cubicBezTo>
                    <a:pt x="289455" y="1038535"/>
                    <a:pt x="276816" y="1014042"/>
                    <a:pt x="263728" y="1000169"/>
                  </a:cubicBezTo>
                  <a:cubicBezTo>
                    <a:pt x="254978" y="990820"/>
                    <a:pt x="243349" y="985697"/>
                    <a:pt x="231084" y="985697"/>
                  </a:cubicBezTo>
                  <a:cubicBezTo>
                    <a:pt x="227381" y="985697"/>
                    <a:pt x="223680" y="986183"/>
                    <a:pt x="220052" y="987118"/>
                  </a:cubicBezTo>
                  <a:cubicBezTo>
                    <a:pt x="197691" y="992877"/>
                    <a:pt x="182846" y="1011424"/>
                    <a:pt x="173348" y="1049229"/>
                  </a:cubicBezTo>
                  <a:cubicBezTo>
                    <a:pt x="158502" y="1019314"/>
                    <a:pt x="142199" y="1007498"/>
                    <a:pt x="120847" y="1007498"/>
                  </a:cubicBezTo>
                  <a:cubicBezTo>
                    <a:pt x="113256" y="1007498"/>
                    <a:pt x="105702" y="1009480"/>
                    <a:pt x="98934" y="1013182"/>
                  </a:cubicBezTo>
                  <a:cubicBezTo>
                    <a:pt x="73843" y="1026980"/>
                    <a:pt x="64719" y="1055586"/>
                    <a:pt x="70291" y="1111602"/>
                  </a:cubicBezTo>
                  <a:cubicBezTo>
                    <a:pt x="61877" y="1106554"/>
                    <a:pt x="53651" y="1104347"/>
                    <a:pt x="44975" y="1104347"/>
                  </a:cubicBezTo>
                  <a:cubicBezTo>
                    <a:pt x="28260" y="1104347"/>
                    <a:pt x="13527" y="1113546"/>
                    <a:pt x="5637" y="1128915"/>
                  </a:cubicBezTo>
                  <a:cubicBezTo>
                    <a:pt x="-4422" y="1148509"/>
                    <a:pt x="-7189" y="1174311"/>
                    <a:pt x="51669" y="1298383"/>
                  </a:cubicBezTo>
                  <a:cubicBezTo>
                    <a:pt x="36449" y="1303843"/>
                    <a:pt x="22165" y="1317865"/>
                    <a:pt x="19061" y="1344864"/>
                  </a:cubicBezTo>
                  <a:cubicBezTo>
                    <a:pt x="14724" y="1382369"/>
                    <a:pt x="37197" y="1431542"/>
                    <a:pt x="89810" y="1499599"/>
                  </a:cubicBezTo>
                  <a:cubicBezTo>
                    <a:pt x="112882" y="1529476"/>
                    <a:pt x="137824" y="1557858"/>
                    <a:pt x="158390" y="1580107"/>
                  </a:cubicBezTo>
                  <a:cubicBezTo>
                    <a:pt x="92802" y="1645696"/>
                    <a:pt x="101664" y="1769207"/>
                    <a:pt x="125633" y="1898327"/>
                  </a:cubicBezTo>
                  <a:cubicBezTo>
                    <a:pt x="104020" y="1950043"/>
                    <a:pt x="101851" y="2008302"/>
                    <a:pt x="119015" y="2076359"/>
                  </a:cubicBezTo>
                  <a:lnTo>
                    <a:pt x="119164" y="2076994"/>
                  </a:lnTo>
                  <a:cubicBezTo>
                    <a:pt x="130756" y="2119922"/>
                    <a:pt x="150463" y="2145462"/>
                    <a:pt x="169160" y="2166889"/>
                  </a:cubicBezTo>
                  <a:lnTo>
                    <a:pt x="65803" y="2166889"/>
                  </a:lnTo>
                  <a:lnTo>
                    <a:pt x="65803" y="2204282"/>
                  </a:lnTo>
                  <a:cubicBezTo>
                    <a:pt x="65803" y="2212023"/>
                    <a:pt x="66776" y="2396224"/>
                    <a:pt x="152706" y="2583118"/>
                  </a:cubicBezTo>
                  <a:cubicBezTo>
                    <a:pt x="233439" y="2758756"/>
                    <a:pt x="406310" y="2968123"/>
                    <a:pt x="771160" y="2968123"/>
                  </a:cubicBezTo>
                  <a:cubicBezTo>
                    <a:pt x="869132" y="2968123"/>
                    <a:pt x="958877" y="2952904"/>
                    <a:pt x="1038862" y="2922765"/>
                  </a:cubicBezTo>
                  <a:cubicBezTo>
                    <a:pt x="1050865" y="2958662"/>
                    <a:pt x="1083921" y="2983754"/>
                    <a:pt x="1122624" y="2983754"/>
                  </a:cubicBezTo>
                  <a:cubicBezTo>
                    <a:pt x="1123558" y="2983754"/>
                    <a:pt x="1124493" y="2983754"/>
                    <a:pt x="1125466" y="2983716"/>
                  </a:cubicBezTo>
                  <a:lnTo>
                    <a:pt x="1514135" y="2983716"/>
                  </a:lnTo>
                  <a:cubicBezTo>
                    <a:pt x="1514135" y="2983716"/>
                    <a:pt x="1514135" y="2983866"/>
                    <a:pt x="1514135" y="2983866"/>
                  </a:cubicBezTo>
                  <a:lnTo>
                    <a:pt x="1690147" y="2983866"/>
                  </a:lnTo>
                  <a:lnTo>
                    <a:pt x="1726569" y="2983754"/>
                  </a:lnTo>
                  <a:lnTo>
                    <a:pt x="1772114" y="2983754"/>
                  </a:lnTo>
                  <a:cubicBezTo>
                    <a:pt x="1772114" y="2983754"/>
                    <a:pt x="1772227" y="2982893"/>
                    <a:pt x="1772227" y="2982893"/>
                  </a:cubicBezTo>
                  <a:lnTo>
                    <a:pt x="1800010" y="2983754"/>
                  </a:lnTo>
                  <a:lnTo>
                    <a:pt x="3061448" y="2983754"/>
                  </a:lnTo>
                  <a:cubicBezTo>
                    <a:pt x="3160243" y="2983754"/>
                    <a:pt x="3236339" y="2957279"/>
                    <a:pt x="3287568" y="2905040"/>
                  </a:cubicBezTo>
                  <a:cubicBezTo>
                    <a:pt x="3336666" y="2855007"/>
                    <a:pt x="3360747" y="2783398"/>
                    <a:pt x="3359139" y="2692270"/>
                  </a:cubicBezTo>
                  <a:lnTo>
                    <a:pt x="3362131" y="2380818"/>
                  </a:lnTo>
                  <a:lnTo>
                    <a:pt x="3454568" y="2380818"/>
                  </a:lnTo>
                  <a:close/>
                  <a:moveTo>
                    <a:pt x="1803039" y="541947"/>
                  </a:moveTo>
                  <a:cubicBezTo>
                    <a:pt x="1801207" y="541947"/>
                    <a:pt x="1799412" y="541947"/>
                    <a:pt x="1797579" y="541947"/>
                  </a:cubicBezTo>
                  <a:cubicBezTo>
                    <a:pt x="1787633" y="541947"/>
                    <a:pt x="1777948" y="542059"/>
                    <a:pt x="1768450" y="542321"/>
                  </a:cubicBezTo>
                  <a:cubicBezTo>
                    <a:pt x="1768450" y="541909"/>
                    <a:pt x="1768450" y="540189"/>
                    <a:pt x="1768450" y="539778"/>
                  </a:cubicBezTo>
                  <a:cubicBezTo>
                    <a:pt x="1779556" y="540114"/>
                    <a:pt x="1790998" y="540376"/>
                    <a:pt x="1803039" y="540600"/>
                  </a:cubicBezTo>
                  <a:lnTo>
                    <a:pt x="1803039" y="54198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7" name="Google Shape;2537;p60"/>
            <p:cNvSpPr/>
            <p:nvPr/>
          </p:nvSpPr>
          <p:spPr>
            <a:xfrm>
              <a:off x="2508364" y="3184096"/>
              <a:ext cx="167384" cy="205299"/>
            </a:xfrm>
            <a:custGeom>
              <a:rect b="b" l="l" r="r" t="t"/>
              <a:pathLst>
                <a:path extrusionOk="0" h="313433" w="255548">
                  <a:moveTo>
                    <a:pt x="165579" y="0"/>
                  </a:moveTo>
                  <a:lnTo>
                    <a:pt x="255548" y="300084"/>
                  </a:lnTo>
                  <a:lnTo>
                    <a:pt x="0" y="313434"/>
                  </a:lnTo>
                  <a:lnTo>
                    <a:pt x="0" y="24455"/>
                  </a:lnTo>
                  <a:lnTo>
                    <a:pt x="16557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8" name="Google Shape;2538;p60"/>
            <p:cNvSpPr/>
            <p:nvPr/>
          </p:nvSpPr>
          <p:spPr>
            <a:xfrm>
              <a:off x="2448602" y="3380651"/>
              <a:ext cx="312749" cy="193469"/>
            </a:xfrm>
            <a:custGeom>
              <a:rect b="b" l="l" r="r" t="t"/>
              <a:pathLst>
                <a:path extrusionOk="0" h="295372" w="477479">
                  <a:moveTo>
                    <a:pt x="346789" y="0"/>
                  </a:moveTo>
                  <a:lnTo>
                    <a:pt x="477480" y="38067"/>
                  </a:lnTo>
                  <a:lnTo>
                    <a:pt x="477480" y="272525"/>
                  </a:lnTo>
                  <a:lnTo>
                    <a:pt x="0" y="295373"/>
                  </a:lnTo>
                  <a:lnTo>
                    <a:pt x="91240" y="13350"/>
                  </a:lnTo>
                  <a:lnTo>
                    <a:pt x="34678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9" name="Google Shape;2539;p60"/>
            <p:cNvSpPr/>
            <p:nvPr/>
          </p:nvSpPr>
          <p:spPr>
            <a:xfrm>
              <a:off x="2508364" y="3184096"/>
              <a:ext cx="134882" cy="101223"/>
            </a:xfrm>
            <a:custGeom>
              <a:rect b="b" l="l" r="r" t="t"/>
              <a:pathLst>
                <a:path extrusionOk="0" h="154539" w="205926">
                  <a:moveTo>
                    <a:pt x="165579" y="0"/>
                  </a:moveTo>
                  <a:lnTo>
                    <a:pt x="205927" y="134580"/>
                  </a:lnTo>
                  <a:cubicBezTo>
                    <a:pt x="205927" y="134580"/>
                    <a:pt x="113153" y="179490"/>
                    <a:pt x="0" y="134580"/>
                  </a:cubicBezTo>
                  <a:lnTo>
                    <a:pt x="0" y="24455"/>
                  </a:lnTo>
                  <a:lnTo>
                    <a:pt x="165579"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0" name="Google Shape;2540;p60"/>
            <p:cNvSpPr/>
            <p:nvPr/>
          </p:nvSpPr>
          <p:spPr>
            <a:xfrm>
              <a:off x="2410143" y="2865663"/>
              <a:ext cx="265629" cy="395173"/>
            </a:xfrm>
            <a:custGeom>
              <a:rect b="b" l="l" r="r" t="t"/>
              <a:pathLst>
                <a:path extrusionOk="0" h="603318" w="405541">
                  <a:moveTo>
                    <a:pt x="2662" y="0"/>
                  </a:moveTo>
                  <a:lnTo>
                    <a:pt x="405541" y="2992"/>
                  </a:lnTo>
                  <a:cubicBezTo>
                    <a:pt x="405541" y="2992"/>
                    <a:pt x="403746" y="245489"/>
                    <a:pt x="402699" y="390203"/>
                  </a:cubicBezTo>
                  <a:cubicBezTo>
                    <a:pt x="401615" y="534917"/>
                    <a:pt x="253387" y="604244"/>
                    <a:pt x="129165" y="603310"/>
                  </a:cubicBezTo>
                  <a:cubicBezTo>
                    <a:pt x="4943" y="602375"/>
                    <a:pt x="-1302" y="539778"/>
                    <a:pt x="156" y="340282"/>
                  </a:cubicBezTo>
                  <a:cubicBezTo>
                    <a:pt x="1615" y="140825"/>
                    <a:pt x="2662" y="0"/>
                    <a:pt x="2662" y="0"/>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1" name="Google Shape;2541;p60"/>
            <p:cNvSpPr/>
            <p:nvPr/>
          </p:nvSpPr>
          <p:spPr>
            <a:xfrm>
              <a:off x="2627935" y="2980728"/>
              <a:ext cx="147258" cy="147258"/>
            </a:xfrm>
            <a:custGeom>
              <a:rect b="b" l="l" r="r" t="t"/>
              <a:pathLst>
                <a:path extrusionOk="0" h="224821" w="224821">
                  <a:moveTo>
                    <a:pt x="223844" y="97715"/>
                  </a:moveTo>
                  <a:cubicBezTo>
                    <a:pt x="231958" y="159265"/>
                    <a:pt x="188656" y="215729"/>
                    <a:pt x="127106" y="223844"/>
                  </a:cubicBezTo>
                  <a:cubicBezTo>
                    <a:pt x="65556" y="231958"/>
                    <a:pt x="9092" y="188656"/>
                    <a:pt x="977" y="127106"/>
                  </a:cubicBezTo>
                  <a:cubicBezTo>
                    <a:pt x="-7137" y="65556"/>
                    <a:pt x="36165" y="9092"/>
                    <a:pt x="97715" y="977"/>
                  </a:cubicBezTo>
                  <a:cubicBezTo>
                    <a:pt x="159265" y="-7137"/>
                    <a:pt x="215729" y="36165"/>
                    <a:pt x="223844" y="97715"/>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2" name="Google Shape;2542;p60"/>
            <p:cNvSpPr/>
            <p:nvPr/>
          </p:nvSpPr>
          <p:spPr>
            <a:xfrm>
              <a:off x="2429301" y="2965813"/>
              <a:ext cx="79062" cy="152353"/>
            </a:xfrm>
            <a:custGeom>
              <a:rect b="b" l="l" r="r" t="t"/>
              <a:pathLst>
                <a:path extrusionOk="0" h="232600" w="120706">
                  <a:moveTo>
                    <a:pt x="37" y="53363"/>
                  </a:moveTo>
                  <a:cubicBezTo>
                    <a:pt x="5385" y="29618"/>
                    <a:pt x="18809" y="-1756"/>
                    <a:pt x="48275" y="77"/>
                  </a:cubicBezTo>
                  <a:cubicBezTo>
                    <a:pt x="57885" y="1012"/>
                    <a:pt x="67271" y="5200"/>
                    <a:pt x="73366" y="12678"/>
                  </a:cubicBezTo>
                  <a:cubicBezTo>
                    <a:pt x="98944" y="50932"/>
                    <a:pt x="77592" y="159860"/>
                    <a:pt x="70337" y="205929"/>
                  </a:cubicBezTo>
                  <a:cubicBezTo>
                    <a:pt x="69777" y="208846"/>
                    <a:pt x="67720" y="219877"/>
                    <a:pt x="67234" y="222382"/>
                  </a:cubicBezTo>
                  <a:cubicBezTo>
                    <a:pt x="67196" y="221036"/>
                    <a:pt x="66448" y="220550"/>
                    <a:pt x="65738" y="220924"/>
                  </a:cubicBezTo>
                  <a:cubicBezTo>
                    <a:pt x="65738" y="220924"/>
                    <a:pt x="66411" y="220363"/>
                    <a:pt x="66710" y="220138"/>
                  </a:cubicBezTo>
                  <a:cubicBezTo>
                    <a:pt x="83051" y="205256"/>
                    <a:pt x="102159" y="194075"/>
                    <a:pt x="120707" y="182072"/>
                  </a:cubicBezTo>
                  <a:cubicBezTo>
                    <a:pt x="107095" y="196842"/>
                    <a:pt x="94419" y="212585"/>
                    <a:pt x="78901" y="225261"/>
                  </a:cubicBezTo>
                  <a:cubicBezTo>
                    <a:pt x="78078" y="225860"/>
                    <a:pt x="73815" y="229674"/>
                    <a:pt x="72992" y="230235"/>
                  </a:cubicBezTo>
                  <a:cubicBezTo>
                    <a:pt x="64579" y="236741"/>
                    <a:pt x="52613" y="228851"/>
                    <a:pt x="55941" y="218418"/>
                  </a:cubicBezTo>
                  <a:cubicBezTo>
                    <a:pt x="62821" y="182446"/>
                    <a:pt x="68617" y="145949"/>
                    <a:pt x="71758" y="109565"/>
                  </a:cubicBezTo>
                  <a:cubicBezTo>
                    <a:pt x="73067" y="93823"/>
                    <a:pt x="73853" y="78043"/>
                    <a:pt x="73366" y="62449"/>
                  </a:cubicBezTo>
                  <a:cubicBezTo>
                    <a:pt x="72581" y="48427"/>
                    <a:pt x="71871" y="31151"/>
                    <a:pt x="64018" y="19895"/>
                  </a:cubicBezTo>
                  <a:cubicBezTo>
                    <a:pt x="39413" y="-4560"/>
                    <a:pt x="11704" y="32235"/>
                    <a:pt x="0" y="53325"/>
                  </a:cubicBezTo>
                  <a:lnTo>
                    <a:pt x="0" y="533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3" name="Google Shape;2543;p60"/>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4" name="Google Shape;2544;p60"/>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5" name="Google Shape;2545;p60"/>
            <p:cNvSpPr/>
            <p:nvPr/>
          </p:nvSpPr>
          <p:spPr>
            <a:xfrm>
              <a:off x="2543952" y="3355153"/>
              <a:ext cx="890756" cy="1270714"/>
            </a:xfrm>
            <a:custGeom>
              <a:rect b="b" l="l" r="r" t="t"/>
              <a:pathLst>
                <a:path extrusionOk="0" h="1940021" w="1359933">
                  <a:moveTo>
                    <a:pt x="189549" y="0"/>
                  </a:moveTo>
                  <a:lnTo>
                    <a:pt x="0" y="1940021"/>
                  </a:lnTo>
                  <a:lnTo>
                    <a:pt x="790839" y="1940021"/>
                  </a:lnTo>
                  <a:lnTo>
                    <a:pt x="790839" y="1337086"/>
                  </a:lnTo>
                  <a:lnTo>
                    <a:pt x="1359933" y="1337086"/>
                  </a:lnTo>
                  <a:lnTo>
                    <a:pt x="1085090" y="425764"/>
                  </a:lnTo>
                  <a:cubicBezTo>
                    <a:pt x="1061494" y="277498"/>
                    <a:pt x="948827" y="159185"/>
                    <a:pt x="801907" y="128373"/>
                  </a:cubicBezTo>
                  <a:lnTo>
                    <a:pt x="18954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6" name="Google Shape;2546;p60"/>
            <p:cNvSpPr/>
            <p:nvPr/>
          </p:nvSpPr>
          <p:spPr>
            <a:xfrm>
              <a:off x="1697405" y="3371196"/>
              <a:ext cx="810958" cy="1254671"/>
            </a:xfrm>
            <a:custGeom>
              <a:rect b="b" l="l" r="r" t="t"/>
              <a:pathLst>
                <a:path extrusionOk="0" h="1915528" w="1238104">
                  <a:moveTo>
                    <a:pt x="1238105" y="0"/>
                  </a:moveTo>
                  <a:lnTo>
                    <a:pt x="987492" y="1915528"/>
                  </a:lnTo>
                  <a:lnTo>
                    <a:pt x="373002" y="1915528"/>
                  </a:lnTo>
                  <a:cubicBezTo>
                    <a:pt x="373002" y="1915528"/>
                    <a:pt x="517042" y="1186314"/>
                    <a:pt x="517042" y="1186314"/>
                  </a:cubicBezTo>
                  <a:lnTo>
                    <a:pt x="0" y="1191101"/>
                  </a:lnTo>
                  <a:lnTo>
                    <a:pt x="290586" y="424306"/>
                  </a:lnTo>
                  <a:cubicBezTo>
                    <a:pt x="332953" y="278284"/>
                    <a:pt x="446705" y="161802"/>
                    <a:pt x="576461" y="131439"/>
                  </a:cubicBezTo>
                  <a:lnTo>
                    <a:pt x="1238067"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7" name="Google Shape;2547;p60"/>
            <p:cNvSpPr/>
            <p:nvPr/>
          </p:nvSpPr>
          <p:spPr>
            <a:xfrm>
              <a:off x="1967267" y="3607063"/>
              <a:ext cx="68800" cy="623857"/>
            </a:xfrm>
            <a:custGeom>
              <a:rect b="b" l="l" r="r" t="t"/>
              <a:pathLst>
                <a:path extrusionOk="0" h="952454" w="105038">
                  <a:moveTo>
                    <a:pt x="105039" y="0"/>
                  </a:moveTo>
                  <a:lnTo>
                    <a:pt x="105039" y="952454"/>
                  </a:lnTo>
                  <a:lnTo>
                    <a:pt x="0" y="952454"/>
                  </a:lnTo>
                  <a:lnTo>
                    <a:pt x="10503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8" name="Google Shape;2548;p60"/>
            <p:cNvSpPr/>
            <p:nvPr/>
          </p:nvSpPr>
          <p:spPr>
            <a:xfrm>
              <a:off x="2235391" y="3405584"/>
              <a:ext cx="148181" cy="873782"/>
            </a:xfrm>
            <a:custGeom>
              <a:rect b="b" l="l" r="r" t="t"/>
              <a:pathLst>
                <a:path extrusionOk="0" h="1334019" w="226231">
                  <a:moveTo>
                    <a:pt x="147144" y="0"/>
                  </a:moveTo>
                  <a:cubicBezTo>
                    <a:pt x="149388" y="57811"/>
                    <a:pt x="151071" y="122764"/>
                    <a:pt x="152903" y="180985"/>
                  </a:cubicBezTo>
                  <a:cubicBezTo>
                    <a:pt x="153426" y="219837"/>
                    <a:pt x="152865" y="439114"/>
                    <a:pt x="153052" y="482640"/>
                  </a:cubicBezTo>
                  <a:lnTo>
                    <a:pt x="153052" y="489034"/>
                  </a:lnTo>
                  <a:lnTo>
                    <a:pt x="146696" y="488548"/>
                  </a:lnTo>
                  <a:lnTo>
                    <a:pt x="7292" y="477816"/>
                  </a:lnTo>
                  <a:lnTo>
                    <a:pt x="13462" y="470487"/>
                  </a:lnTo>
                  <a:cubicBezTo>
                    <a:pt x="49584" y="612920"/>
                    <a:pt x="142395" y="979228"/>
                    <a:pt x="177396" y="1117024"/>
                  </a:cubicBezTo>
                  <a:cubicBezTo>
                    <a:pt x="194559" y="1187885"/>
                    <a:pt x="210414" y="1262859"/>
                    <a:pt x="226232" y="1334020"/>
                  </a:cubicBezTo>
                  <a:cubicBezTo>
                    <a:pt x="206264" y="1263981"/>
                    <a:pt x="184463" y="1190465"/>
                    <a:pt x="165804" y="1119978"/>
                  </a:cubicBezTo>
                  <a:cubicBezTo>
                    <a:pt x="130093" y="978742"/>
                    <a:pt x="36945" y="611237"/>
                    <a:pt x="0" y="465439"/>
                  </a:cubicBezTo>
                  <a:lnTo>
                    <a:pt x="8189" y="466075"/>
                  </a:lnTo>
                  <a:lnTo>
                    <a:pt x="147593" y="476807"/>
                  </a:lnTo>
                  <a:lnTo>
                    <a:pt x="141236" y="482678"/>
                  </a:lnTo>
                  <a:cubicBezTo>
                    <a:pt x="141460" y="438404"/>
                    <a:pt x="140825" y="221445"/>
                    <a:pt x="141385" y="181023"/>
                  </a:cubicBezTo>
                  <a:cubicBezTo>
                    <a:pt x="143181" y="122876"/>
                    <a:pt x="144901" y="57923"/>
                    <a:pt x="147144" y="37"/>
                  </a:cubicBezTo>
                  <a:lnTo>
                    <a:pt x="147144" y="3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9" name="Google Shape;2549;p60"/>
            <p:cNvSpPr/>
            <p:nvPr/>
          </p:nvSpPr>
          <p:spPr>
            <a:xfrm>
              <a:off x="2577459" y="3386186"/>
              <a:ext cx="239466" cy="893034"/>
            </a:xfrm>
            <a:custGeom>
              <a:rect b="b" l="l" r="r" t="t"/>
              <a:pathLst>
                <a:path extrusionOk="0" h="1363410" w="365597">
                  <a:moveTo>
                    <a:pt x="0" y="1363336"/>
                  </a:moveTo>
                  <a:cubicBezTo>
                    <a:pt x="50930" y="1235375"/>
                    <a:pt x="107021" y="1101917"/>
                    <a:pt x="163560" y="976199"/>
                  </a:cubicBezTo>
                  <a:cubicBezTo>
                    <a:pt x="221632" y="850407"/>
                    <a:pt x="278433" y="718482"/>
                    <a:pt x="330597" y="590558"/>
                  </a:cubicBezTo>
                  <a:cubicBezTo>
                    <a:pt x="330597" y="590558"/>
                    <a:pt x="333664" y="596579"/>
                    <a:pt x="333664" y="596579"/>
                  </a:cubicBezTo>
                  <a:lnTo>
                    <a:pt x="218379" y="572684"/>
                  </a:lnTo>
                  <a:lnTo>
                    <a:pt x="212807" y="571525"/>
                  </a:lnTo>
                  <a:lnTo>
                    <a:pt x="214228" y="565916"/>
                  </a:lnTo>
                  <a:cubicBezTo>
                    <a:pt x="248032" y="429317"/>
                    <a:pt x="287632" y="276638"/>
                    <a:pt x="324876" y="140974"/>
                  </a:cubicBezTo>
                  <a:cubicBezTo>
                    <a:pt x="334449" y="106011"/>
                    <a:pt x="354343" y="34888"/>
                    <a:pt x="364439" y="0"/>
                  </a:cubicBezTo>
                  <a:cubicBezTo>
                    <a:pt x="364439" y="0"/>
                    <a:pt x="365598" y="299"/>
                    <a:pt x="365598" y="299"/>
                  </a:cubicBezTo>
                  <a:cubicBezTo>
                    <a:pt x="357521" y="36160"/>
                    <a:pt x="340993" y="107245"/>
                    <a:pt x="332430" y="142919"/>
                  </a:cubicBezTo>
                  <a:cubicBezTo>
                    <a:pt x="313097" y="224773"/>
                    <a:pt x="283033" y="344209"/>
                    <a:pt x="261943" y="427073"/>
                  </a:cubicBezTo>
                  <a:cubicBezTo>
                    <a:pt x="249939" y="474376"/>
                    <a:pt x="237225" y="521492"/>
                    <a:pt x="224886" y="568683"/>
                  </a:cubicBezTo>
                  <a:lnTo>
                    <a:pt x="220735" y="561915"/>
                  </a:lnTo>
                  <a:lnTo>
                    <a:pt x="335533" y="588053"/>
                  </a:lnTo>
                  <a:lnTo>
                    <a:pt x="340806" y="589250"/>
                  </a:lnTo>
                  <a:lnTo>
                    <a:pt x="338637" y="594073"/>
                  </a:lnTo>
                  <a:cubicBezTo>
                    <a:pt x="281088" y="719566"/>
                    <a:pt x="223539" y="851417"/>
                    <a:pt x="171600" y="979714"/>
                  </a:cubicBezTo>
                  <a:cubicBezTo>
                    <a:pt x="148490" y="1036740"/>
                    <a:pt x="113378" y="1115715"/>
                    <a:pt x="88324" y="1172666"/>
                  </a:cubicBezTo>
                  <a:cubicBezTo>
                    <a:pt x="59194" y="1235599"/>
                    <a:pt x="31822" y="1304142"/>
                    <a:pt x="0" y="1363411"/>
                  </a:cubicBezTo>
                  <a:lnTo>
                    <a:pt x="0" y="13634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0" name="Google Shape;2550;p60"/>
            <p:cNvSpPr/>
            <p:nvPr/>
          </p:nvSpPr>
          <p:spPr>
            <a:xfrm>
              <a:off x="2294296" y="4230920"/>
              <a:ext cx="1088584" cy="394922"/>
            </a:xfrm>
            <a:custGeom>
              <a:rect b="b" l="l" r="r" t="t"/>
              <a:pathLst>
                <a:path extrusionOk="0" h="602935" w="1661961">
                  <a:moveTo>
                    <a:pt x="1658634" y="349033"/>
                  </a:moveTo>
                  <a:lnTo>
                    <a:pt x="1661962" y="0"/>
                  </a:lnTo>
                  <a:lnTo>
                    <a:pt x="1171993" y="0"/>
                  </a:lnTo>
                  <a:lnTo>
                    <a:pt x="0" y="100963"/>
                  </a:lnTo>
                  <a:lnTo>
                    <a:pt x="137459" y="602936"/>
                  </a:lnTo>
                  <a:lnTo>
                    <a:pt x="1398299" y="602936"/>
                  </a:lnTo>
                  <a:cubicBezTo>
                    <a:pt x="1560400" y="602936"/>
                    <a:pt x="1661962" y="526204"/>
                    <a:pt x="1658596" y="349033"/>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1" name="Google Shape;2551;p60"/>
            <p:cNvSpPr/>
            <p:nvPr/>
          </p:nvSpPr>
          <p:spPr>
            <a:xfrm>
              <a:off x="2998834" y="3607063"/>
              <a:ext cx="63143" cy="629295"/>
            </a:xfrm>
            <a:custGeom>
              <a:rect b="b" l="l" r="r" t="t"/>
              <a:pathLst>
                <a:path extrusionOk="0" h="960755" w="96401">
                  <a:moveTo>
                    <a:pt x="96401" y="0"/>
                  </a:moveTo>
                  <a:lnTo>
                    <a:pt x="96401" y="952454"/>
                  </a:lnTo>
                  <a:lnTo>
                    <a:pt x="0" y="960756"/>
                  </a:lnTo>
                  <a:lnTo>
                    <a:pt x="964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2" name="Google Shape;2552;p60"/>
            <p:cNvSpPr/>
            <p:nvPr/>
          </p:nvSpPr>
          <p:spPr>
            <a:xfrm>
              <a:off x="2561881" y="3355153"/>
              <a:ext cx="135298" cy="251908"/>
            </a:xfrm>
            <a:custGeom>
              <a:rect b="b" l="l" r="r" t="t"/>
              <a:pathLst>
                <a:path extrusionOk="0" h="384593" w="206562">
                  <a:moveTo>
                    <a:pt x="0" y="302552"/>
                  </a:moveTo>
                  <a:lnTo>
                    <a:pt x="206563" y="384594"/>
                  </a:lnTo>
                  <a:lnTo>
                    <a:pt x="162176" y="0"/>
                  </a:lnTo>
                  <a:lnTo>
                    <a:pt x="0" y="3025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3" name="Google Shape;2553;p60"/>
            <p:cNvSpPr/>
            <p:nvPr/>
          </p:nvSpPr>
          <p:spPr>
            <a:xfrm>
              <a:off x="2429326" y="3371196"/>
              <a:ext cx="132555" cy="235866"/>
            </a:xfrm>
            <a:custGeom>
              <a:rect b="b" l="l" r="r" t="t"/>
              <a:pathLst>
                <a:path extrusionOk="0" h="360101" w="202374">
                  <a:moveTo>
                    <a:pt x="202375" y="278059"/>
                  </a:moveTo>
                  <a:lnTo>
                    <a:pt x="0" y="360101"/>
                  </a:lnTo>
                  <a:lnTo>
                    <a:pt x="120669" y="0"/>
                  </a:lnTo>
                  <a:lnTo>
                    <a:pt x="202375" y="2780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4" name="Google Shape;2554;p60"/>
            <p:cNvSpPr/>
            <p:nvPr/>
          </p:nvSpPr>
          <p:spPr>
            <a:xfrm>
              <a:off x="2103962" y="4247453"/>
              <a:ext cx="147079" cy="88811"/>
            </a:xfrm>
            <a:custGeom>
              <a:rect b="b" l="l" r="r" t="t"/>
              <a:pathLst>
                <a:path extrusionOk="0" h="135589" w="224548">
                  <a:moveTo>
                    <a:pt x="224549" y="135590"/>
                  </a:moveTo>
                  <a:lnTo>
                    <a:pt x="0" y="0"/>
                  </a:lnTo>
                  <a:lnTo>
                    <a:pt x="0" y="135590"/>
                  </a:lnTo>
                  <a:lnTo>
                    <a:pt x="224549" y="13559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55" name="Google Shape;2555;p60"/>
            <p:cNvGrpSpPr/>
            <p:nvPr/>
          </p:nvGrpSpPr>
          <p:grpSpPr>
            <a:xfrm>
              <a:off x="1782747" y="3866363"/>
              <a:ext cx="383674" cy="377891"/>
              <a:chOff x="3761420" y="1786810"/>
              <a:chExt cx="585762" cy="576933"/>
            </a:xfrm>
          </p:grpSpPr>
          <p:sp>
            <p:nvSpPr>
              <p:cNvPr id="2556" name="Google Shape;2556;p60"/>
              <p:cNvSpPr/>
              <p:nvPr/>
            </p:nvSpPr>
            <p:spPr>
              <a:xfrm rot="-4716346">
                <a:off x="3822227" y="1829680"/>
                <a:ext cx="482086" cy="482086"/>
              </a:xfrm>
              <a:custGeom>
                <a:rect b="b" l="l" r="r" t="t"/>
                <a:pathLst>
                  <a:path extrusionOk="0" h="482229" w="482229">
                    <a:moveTo>
                      <a:pt x="482229" y="241115"/>
                    </a:moveTo>
                    <a:cubicBezTo>
                      <a:pt x="482229" y="374278"/>
                      <a:pt x="374279" y="482229"/>
                      <a:pt x="241115" y="482229"/>
                    </a:cubicBezTo>
                    <a:cubicBezTo>
                      <a:pt x="107951" y="482229"/>
                      <a:pt x="0" y="374278"/>
                      <a:pt x="0" y="241115"/>
                    </a:cubicBezTo>
                    <a:cubicBezTo>
                      <a:pt x="0" y="107951"/>
                      <a:pt x="107951" y="0"/>
                      <a:pt x="241115" y="0"/>
                    </a:cubicBezTo>
                    <a:cubicBezTo>
                      <a:pt x="374279" y="0"/>
                      <a:pt x="482229" y="107951"/>
                      <a:pt x="482229" y="2411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7" name="Google Shape;2557;p60"/>
              <p:cNvSpPr/>
              <p:nvPr/>
            </p:nvSpPr>
            <p:spPr>
              <a:xfrm>
                <a:off x="3761420" y="1956137"/>
                <a:ext cx="401475" cy="407606"/>
              </a:xfrm>
              <a:custGeom>
                <a:rect b="b" l="l" r="r" t="t"/>
                <a:pathLst>
                  <a:path extrusionOk="0" h="407606" w="401475">
                    <a:moveTo>
                      <a:pt x="401476" y="340282"/>
                    </a:moveTo>
                    <a:cubicBezTo>
                      <a:pt x="375861" y="396336"/>
                      <a:pt x="299017" y="422623"/>
                      <a:pt x="243749" y="398841"/>
                    </a:cubicBezTo>
                    <a:cubicBezTo>
                      <a:pt x="210506" y="382163"/>
                      <a:pt x="190426" y="347948"/>
                      <a:pt x="158417" y="329812"/>
                    </a:cubicBezTo>
                    <a:cubicBezTo>
                      <a:pt x="137888" y="316201"/>
                      <a:pt x="114068" y="307451"/>
                      <a:pt x="92155" y="295971"/>
                    </a:cubicBezTo>
                    <a:cubicBezTo>
                      <a:pt x="67999" y="283968"/>
                      <a:pt x="48031" y="264822"/>
                      <a:pt x="33821" y="241862"/>
                    </a:cubicBezTo>
                    <a:cubicBezTo>
                      <a:pt x="16246" y="216248"/>
                      <a:pt x="2709" y="186744"/>
                      <a:pt x="503" y="155408"/>
                    </a:cubicBezTo>
                    <a:cubicBezTo>
                      <a:pt x="-4246" y="94270"/>
                      <a:pt x="24734" y="26624"/>
                      <a:pt x="82582" y="0"/>
                    </a:cubicBezTo>
                    <a:lnTo>
                      <a:pt x="93053" y="5460"/>
                    </a:lnTo>
                    <a:cubicBezTo>
                      <a:pt x="96680" y="20978"/>
                      <a:pt x="99148" y="34215"/>
                      <a:pt x="101990" y="46593"/>
                    </a:cubicBezTo>
                    <a:cubicBezTo>
                      <a:pt x="108870" y="78863"/>
                      <a:pt x="117471" y="107469"/>
                      <a:pt x="125548" y="138394"/>
                    </a:cubicBezTo>
                    <a:cubicBezTo>
                      <a:pt x="129549" y="156156"/>
                      <a:pt x="130484" y="174516"/>
                      <a:pt x="134560" y="193774"/>
                    </a:cubicBezTo>
                    <a:cubicBezTo>
                      <a:pt x="140056" y="213854"/>
                      <a:pt x="144095" y="235879"/>
                      <a:pt x="149480" y="256820"/>
                    </a:cubicBezTo>
                    <a:cubicBezTo>
                      <a:pt x="155874" y="280041"/>
                      <a:pt x="171168" y="300683"/>
                      <a:pt x="193380" y="308087"/>
                    </a:cubicBezTo>
                    <a:cubicBezTo>
                      <a:pt x="215666" y="316388"/>
                      <a:pt x="242104" y="305768"/>
                      <a:pt x="263269" y="302216"/>
                    </a:cubicBezTo>
                    <a:cubicBezTo>
                      <a:pt x="284246" y="297953"/>
                      <a:pt x="302046" y="304497"/>
                      <a:pt x="322575" y="308199"/>
                    </a:cubicBezTo>
                    <a:cubicBezTo>
                      <a:pt x="347554" y="314069"/>
                      <a:pt x="369504" y="319791"/>
                      <a:pt x="396614" y="329513"/>
                    </a:cubicBezTo>
                    <a:lnTo>
                      <a:pt x="401401" y="340320"/>
                    </a:lnTo>
                    <a:lnTo>
                      <a:pt x="401401" y="340320"/>
                    </a:lnTo>
                    <a:close/>
                  </a:path>
                </a:pathLst>
              </a:custGeom>
              <a:solidFill>
                <a:srgbClr val="CC722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8" name="Google Shape;2558;p60"/>
              <p:cNvSpPr/>
              <p:nvPr/>
            </p:nvSpPr>
            <p:spPr>
              <a:xfrm>
                <a:off x="3845461" y="1852707"/>
                <a:ext cx="435337" cy="435337"/>
              </a:xfrm>
              <a:custGeom>
                <a:rect b="b" l="l" r="r" t="t"/>
                <a:pathLst>
                  <a:path extrusionOk="0" h="435337" w="435337">
                    <a:moveTo>
                      <a:pt x="435337" y="217669"/>
                    </a:moveTo>
                    <a:cubicBezTo>
                      <a:pt x="435337" y="337884"/>
                      <a:pt x="337884" y="435337"/>
                      <a:pt x="217669" y="435337"/>
                    </a:cubicBezTo>
                    <a:cubicBezTo>
                      <a:pt x="97453" y="435337"/>
                      <a:pt x="0" y="337884"/>
                      <a:pt x="0" y="217669"/>
                    </a:cubicBezTo>
                    <a:cubicBezTo>
                      <a:pt x="0" y="97453"/>
                      <a:pt x="97453" y="0"/>
                      <a:pt x="217669" y="0"/>
                    </a:cubicBezTo>
                    <a:cubicBezTo>
                      <a:pt x="337884" y="0"/>
                      <a:pt x="435337" y="97453"/>
                      <a:pt x="435337" y="21766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59" name="Google Shape;2559;p60"/>
              <p:cNvGrpSpPr/>
              <p:nvPr/>
            </p:nvGrpSpPr>
            <p:grpSpPr>
              <a:xfrm>
                <a:off x="3869371" y="1876616"/>
                <a:ext cx="387517" cy="387480"/>
                <a:chOff x="3869371" y="1876616"/>
                <a:chExt cx="387517" cy="387480"/>
              </a:xfrm>
            </p:grpSpPr>
            <p:sp>
              <p:nvSpPr>
                <p:cNvPr id="2560" name="Google Shape;2560;p60"/>
                <p:cNvSpPr/>
                <p:nvPr/>
              </p:nvSpPr>
              <p:spPr>
                <a:xfrm>
                  <a:off x="4067766" y="1876621"/>
                  <a:ext cx="85289" cy="154841"/>
                </a:xfrm>
                <a:custGeom>
                  <a:rect b="b" l="l" r="r" t="t"/>
                  <a:pathLst>
                    <a:path extrusionOk="0" h="154841" w="85289">
                      <a:moveTo>
                        <a:pt x="37" y="7833"/>
                      </a:moveTo>
                      <a:lnTo>
                        <a:pt x="37" y="146975"/>
                      </a:lnTo>
                      <a:cubicBezTo>
                        <a:pt x="37" y="155015"/>
                        <a:pt x="10657" y="157857"/>
                        <a:pt x="14658" y="150901"/>
                      </a:cubicBezTo>
                      <a:lnTo>
                        <a:pt x="84248" y="30382"/>
                      </a:lnTo>
                      <a:cubicBezTo>
                        <a:pt x="86529" y="26418"/>
                        <a:pt x="84921" y="21370"/>
                        <a:pt x="80808" y="19350"/>
                      </a:cubicBezTo>
                      <a:cubicBezTo>
                        <a:pt x="58746" y="8506"/>
                        <a:pt x="34328" y="1738"/>
                        <a:pt x="8526" y="18"/>
                      </a:cubicBezTo>
                      <a:cubicBezTo>
                        <a:pt x="3927" y="-281"/>
                        <a:pt x="0" y="3234"/>
                        <a:pt x="0" y="783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1" name="Google Shape;2561;p60"/>
                <p:cNvSpPr/>
                <p:nvPr/>
              </p:nvSpPr>
              <p:spPr>
                <a:xfrm>
                  <a:off x="3973166" y="1876616"/>
                  <a:ext cx="85251" cy="154845"/>
                </a:xfrm>
                <a:custGeom>
                  <a:rect b="b" l="l" r="r" t="t"/>
                  <a:pathLst>
                    <a:path extrusionOk="0" h="154845" w="85251">
                      <a:moveTo>
                        <a:pt x="1041" y="30386"/>
                      </a:moveTo>
                      <a:lnTo>
                        <a:pt x="70631" y="150906"/>
                      </a:lnTo>
                      <a:cubicBezTo>
                        <a:pt x="74632" y="157861"/>
                        <a:pt x="85252" y="155019"/>
                        <a:pt x="85252" y="146979"/>
                      </a:cubicBezTo>
                      <a:lnTo>
                        <a:pt x="85252" y="7837"/>
                      </a:lnTo>
                      <a:cubicBezTo>
                        <a:pt x="85252" y="3238"/>
                        <a:pt x="81326" y="-314"/>
                        <a:pt x="76764" y="22"/>
                      </a:cubicBezTo>
                      <a:cubicBezTo>
                        <a:pt x="50962" y="1742"/>
                        <a:pt x="26544" y="8511"/>
                        <a:pt x="4482" y="19355"/>
                      </a:cubicBezTo>
                      <a:cubicBezTo>
                        <a:pt x="368" y="21374"/>
                        <a:pt x="-1240" y="26422"/>
                        <a:pt x="1041" y="3038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2" name="Google Shape;2562;p60"/>
                <p:cNvSpPr/>
                <p:nvPr/>
              </p:nvSpPr>
              <p:spPr>
                <a:xfrm>
                  <a:off x="4089448" y="1907821"/>
                  <a:ext cx="136198" cy="136198"/>
                </a:xfrm>
                <a:custGeom>
                  <a:rect b="b" l="l" r="r" t="t"/>
                  <a:pathLst>
                    <a:path extrusionOk="0" h="136198" w="136198">
                      <a:moveTo>
                        <a:pt x="11823" y="135107"/>
                      </a:moveTo>
                      <a:lnTo>
                        <a:pt x="132306" y="65555"/>
                      </a:lnTo>
                      <a:cubicBezTo>
                        <a:pt x="136270" y="63274"/>
                        <a:pt x="137391" y="58076"/>
                        <a:pt x="134811" y="54262"/>
                      </a:cubicBezTo>
                      <a:cubicBezTo>
                        <a:pt x="120751" y="33434"/>
                        <a:pt x="102765" y="15448"/>
                        <a:pt x="81937" y="1388"/>
                      </a:cubicBezTo>
                      <a:cubicBezTo>
                        <a:pt x="78122" y="-1193"/>
                        <a:pt x="72962" y="-71"/>
                        <a:pt x="70644" y="3893"/>
                      </a:cubicBezTo>
                      <a:lnTo>
                        <a:pt x="1091" y="124375"/>
                      </a:lnTo>
                      <a:cubicBezTo>
                        <a:pt x="-2910" y="131331"/>
                        <a:pt x="4868" y="139109"/>
                        <a:pt x="11823" y="135107"/>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3" name="Google Shape;2563;p60"/>
                <p:cNvSpPr/>
                <p:nvPr/>
              </p:nvSpPr>
              <p:spPr>
                <a:xfrm>
                  <a:off x="4102005" y="2075049"/>
                  <a:ext cx="154841" cy="85251"/>
                </a:xfrm>
                <a:custGeom>
                  <a:rect b="b" l="l" r="r" t="t"/>
                  <a:pathLst>
                    <a:path extrusionOk="0" h="85251" w="154841">
                      <a:moveTo>
                        <a:pt x="135491" y="80770"/>
                      </a:moveTo>
                      <a:cubicBezTo>
                        <a:pt x="146335" y="58708"/>
                        <a:pt x="153103" y="34290"/>
                        <a:pt x="154823" y="8488"/>
                      </a:cubicBezTo>
                      <a:cubicBezTo>
                        <a:pt x="155123" y="3889"/>
                        <a:pt x="151608" y="0"/>
                        <a:pt x="147008" y="0"/>
                      </a:cubicBezTo>
                      <a:lnTo>
                        <a:pt x="7866" y="0"/>
                      </a:lnTo>
                      <a:cubicBezTo>
                        <a:pt x="-173" y="0"/>
                        <a:pt x="-3015" y="10620"/>
                        <a:pt x="3940" y="14621"/>
                      </a:cubicBezTo>
                      <a:lnTo>
                        <a:pt x="124460" y="84211"/>
                      </a:lnTo>
                      <a:cubicBezTo>
                        <a:pt x="128423" y="86492"/>
                        <a:pt x="133472" y="84884"/>
                        <a:pt x="135491" y="8077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4" name="Google Shape;2564;p60"/>
                <p:cNvSpPr/>
                <p:nvPr/>
              </p:nvSpPr>
              <p:spPr>
                <a:xfrm>
                  <a:off x="4102043" y="1980374"/>
                  <a:ext cx="154845" cy="85289"/>
                </a:xfrm>
                <a:custGeom>
                  <a:rect b="b" l="l" r="r" t="t"/>
                  <a:pathLst>
                    <a:path extrusionOk="0" h="85289" w="154845">
                      <a:moveTo>
                        <a:pt x="7866" y="85289"/>
                      </a:moveTo>
                      <a:lnTo>
                        <a:pt x="147008" y="85289"/>
                      </a:lnTo>
                      <a:cubicBezTo>
                        <a:pt x="151608" y="85289"/>
                        <a:pt x="155160" y="81363"/>
                        <a:pt x="154823" y="76764"/>
                      </a:cubicBezTo>
                      <a:cubicBezTo>
                        <a:pt x="153103" y="50999"/>
                        <a:pt x="146335" y="26544"/>
                        <a:pt x="135491" y="4482"/>
                      </a:cubicBezTo>
                      <a:cubicBezTo>
                        <a:pt x="133472" y="368"/>
                        <a:pt x="128424" y="-1240"/>
                        <a:pt x="124460" y="1041"/>
                      </a:cubicBezTo>
                      <a:lnTo>
                        <a:pt x="3940" y="70631"/>
                      </a:lnTo>
                      <a:cubicBezTo>
                        <a:pt x="-3015" y="74632"/>
                        <a:pt x="-173" y="85252"/>
                        <a:pt x="7866" y="8525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5" name="Google Shape;2565;p60"/>
                <p:cNvSpPr/>
                <p:nvPr/>
              </p:nvSpPr>
              <p:spPr>
                <a:xfrm>
                  <a:off x="3973204" y="2109251"/>
                  <a:ext cx="85251" cy="154841"/>
                </a:xfrm>
                <a:custGeom>
                  <a:rect b="b" l="l" r="r" t="t"/>
                  <a:pathLst>
                    <a:path extrusionOk="0" h="154841" w="85251">
                      <a:moveTo>
                        <a:pt x="85252" y="147008"/>
                      </a:moveTo>
                      <a:lnTo>
                        <a:pt x="85252" y="7866"/>
                      </a:lnTo>
                      <a:cubicBezTo>
                        <a:pt x="85252" y="-173"/>
                        <a:pt x="74632" y="-3015"/>
                        <a:pt x="70631" y="3940"/>
                      </a:cubicBezTo>
                      <a:lnTo>
                        <a:pt x="1041" y="124460"/>
                      </a:lnTo>
                      <a:cubicBezTo>
                        <a:pt x="-1240" y="128423"/>
                        <a:pt x="368" y="133472"/>
                        <a:pt x="4482" y="135491"/>
                      </a:cubicBezTo>
                      <a:cubicBezTo>
                        <a:pt x="26544" y="146335"/>
                        <a:pt x="50999" y="153103"/>
                        <a:pt x="76764" y="154823"/>
                      </a:cubicBezTo>
                      <a:cubicBezTo>
                        <a:pt x="81326" y="155123"/>
                        <a:pt x="85252" y="151608"/>
                        <a:pt x="85252" y="147008"/>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6" name="Google Shape;2566;p60"/>
                <p:cNvSpPr/>
                <p:nvPr/>
              </p:nvSpPr>
              <p:spPr>
                <a:xfrm>
                  <a:off x="4067804" y="2109251"/>
                  <a:ext cx="85289" cy="154845"/>
                </a:xfrm>
                <a:custGeom>
                  <a:rect b="b" l="l" r="r" t="t"/>
                  <a:pathLst>
                    <a:path extrusionOk="0" h="154845" w="85289">
                      <a:moveTo>
                        <a:pt x="0" y="7866"/>
                      </a:moveTo>
                      <a:lnTo>
                        <a:pt x="0" y="147008"/>
                      </a:lnTo>
                      <a:cubicBezTo>
                        <a:pt x="0" y="151608"/>
                        <a:pt x="3926" y="155160"/>
                        <a:pt x="8526" y="154823"/>
                      </a:cubicBezTo>
                      <a:cubicBezTo>
                        <a:pt x="34290" y="153103"/>
                        <a:pt x="58746" y="146335"/>
                        <a:pt x="80808" y="135491"/>
                      </a:cubicBezTo>
                      <a:cubicBezTo>
                        <a:pt x="84921" y="133472"/>
                        <a:pt x="86529" y="128423"/>
                        <a:pt x="84248" y="124460"/>
                      </a:cubicBezTo>
                      <a:lnTo>
                        <a:pt x="14658" y="3940"/>
                      </a:lnTo>
                      <a:cubicBezTo>
                        <a:pt x="10657" y="-3015"/>
                        <a:pt x="37" y="-173"/>
                        <a:pt x="37" y="786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7" name="Google Shape;2567;p60"/>
                <p:cNvSpPr/>
                <p:nvPr/>
              </p:nvSpPr>
              <p:spPr>
                <a:xfrm>
                  <a:off x="3900575" y="2096731"/>
                  <a:ext cx="136198" cy="136198"/>
                </a:xfrm>
                <a:custGeom>
                  <a:rect b="b" l="l" r="r" t="t"/>
                  <a:pathLst>
                    <a:path extrusionOk="0" h="136198" w="136198">
                      <a:moveTo>
                        <a:pt x="124375" y="1091"/>
                      </a:moveTo>
                      <a:lnTo>
                        <a:pt x="3893" y="70644"/>
                      </a:lnTo>
                      <a:cubicBezTo>
                        <a:pt x="-71" y="72925"/>
                        <a:pt x="-1193" y="78122"/>
                        <a:pt x="1388" y="81937"/>
                      </a:cubicBezTo>
                      <a:cubicBezTo>
                        <a:pt x="15447" y="102765"/>
                        <a:pt x="33434" y="120751"/>
                        <a:pt x="54262" y="134811"/>
                      </a:cubicBezTo>
                      <a:cubicBezTo>
                        <a:pt x="58076" y="137391"/>
                        <a:pt x="63237" y="136269"/>
                        <a:pt x="65555" y="132306"/>
                      </a:cubicBezTo>
                      <a:lnTo>
                        <a:pt x="135107" y="11823"/>
                      </a:lnTo>
                      <a:cubicBezTo>
                        <a:pt x="139108" y="4868"/>
                        <a:pt x="131331" y="-2910"/>
                        <a:pt x="124375" y="109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8" name="Google Shape;2568;p60"/>
                <p:cNvSpPr/>
                <p:nvPr/>
              </p:nvSpPr>
              <p:spPr>
                <a:xfrm>
                  <a:off x="4089448" y="2096693"/>
                  <a:ext cx="136234" cy="136198"/>
                </a:xfrm>
                <a:custGeom>
                  <a:rect b="b" l="l" r="r" t="t"/>
                  <a:pathLst>
                    <a:path extrusionOk="0" h="136198" w="136234">
                      <a:moveTo>
                        <a:pt x="1129" y="11823"/>
                      </a:moveTo>
                      <a:lnTo>
                        <a:pt x="70681" y="132306"/>
                      </a:lnTo>
                      <a:cubicBezTo>
                        <a:pt x="72962" y="136270"/>
                        <a:pt x="78160" y="137391"/>
                        <a:pt x="81974" y="134811"/>
                      </a:cubicBezTo>
                      <a:cubicBezTo>
                        <a:pt x="102802" y="120751"/>
                        <a:pt x="120789" y="102765"/>
                        <a:pt x="134849" y="81937"/>
                      </a:cubicBezTo>
                      <a:cubicBezTo>
                        <a:pt x="137429" y="78122"/>
                        <a:pt x="136307" y="72962"/>
                        <a:pt x="132306" y="70644"/>
                      </a:cubicBezTo>
                      <a:lnTo>
                        <a:pt x="11823" y="1091"/>
                      </a:lnTo>
                      <a:cubicBezTo>
                        <a:pt x="4868" y="-2910"/>
                        <a:pt x="-2910" y="4868"/>
                        <a:pt x="1091" y="1182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69" name="Google Shape;2569;p60"/>
                <p:cNvSpPr/>
                <p:nvPr/>
              </p:nvSpPr>
              <p:spPr>
                <a:xfrm>
                  <a:off x="3869375" y="1980412"/>
                  <a:ext cx="154841" cy="85289"/>
                </a:xfrm>
                <a:custGeom>
                  <a:rect b="b" l="l" r="r" t="t"/>
                  <a:pathLst>
                    <a:path extrusionOk="0" h="85289" w="154841">
                      <a:moveTo>
                        <a:pt x="7833" y="85252"/>
                      </a:moveTo>
                      <a:lnTo>
                        <a:pt x="146975" y="85252"/>
                      </a:lnTo>
                      <a:cubicBezTo>
                        <a:pt x="155015" y="85252"/>
                        <a:pt x="157857" y="74632"/>
                        <a:pt x="150901" y="70631"/>
                      </a:cubicBezTo>
                      <a:lnTo>
                        <a:pt x="30382" y="1041"/>
                      </a:lnTo>
                      <a:cubicBezTo>
                        <a:pt x="26418" y="-1240"/>
                        <a:pt x="21370" y="368"/>
                        <a:pt x="19350" y="4482"/>
                      </a:cubicBezTo>
                      <a:cubicBezTo>
                        <a:pt x="8506" y="26544"/>
                        <a:pt x="1738" y="50962"/>
                        <a:pt x="18" y="76764"/>
                      </a:cubicBezTo>
                      <a:cubicBezTo>
                        <a:pt x="-281" y="81363"/>
                        <a:pt x="3234" y="85289"/>
                        <a:pt x="7833" y="85289"/>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0" name="Google Shape;2570;p60"/>
                <p:cNvSpPr/>
                <p:nvPr/>
              </p:nvSpPr>
              <p:spPr>
                <a:xfrm>
                  <a:off x="3900575" y="1907821"/>
                  <a:ext cx="136198" cy="136198"/>
                </a:xfrm>
                <a:custGeom>
                  <a:rect b="b" l="l" r="r" t="t"/>
                  <a:pathLst>
                    <a:path extrusionOk="0" h="136198" w="136198">
                      <a:moveTo>
                        <a:pt x="135107" y="124375"/>
                      </a:moveTo>
                      <a:lnTo>
                        <a:pt x="65555" y="3893"/>
                      </a:lnTo>
                      <a:cubicBezTo>
                        <a:pt x="63274" y="-71"/>
                        <a:pt x="58076" y="-1193"/>
                        <a:pt x="54262" y="1388"/>
                      </a:cubicBezTo>
                      <a:cubicBezTo>
                        <a:pt x="33434" y="15448"/>
                        <a:pt x="15447" y="33434"/>
                        <a:pt x="1388" y="54262"/>
                      </a:cubicBezTo>
                      <a:cubicBezTo>
                        <a:pt x="-1193" y="58076"/>
                        <a:pt x="-71" y="63237"/>
                        <a:pt x="3893" y="65555"/>
                      </a:cubicBezTo>
                      <a:lnTo>
                        <a:pt x="124375" y="135107"/>
                      </a:lnTo>
                      <a:cubicBezTo>
                        <a:pt x="131331" y="139109"/>
                        <a:pt x="139108" y="131331"/>
                        <a:pt x="135107" y="124375"/>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1" name="Google Shape;2571;p60"/>
                <p:cNvSpPr/>
                <p:nvPr/>
              </p:nvSpPr>
              <p:spPr>
                <a:xfrm>
                  <a:off x="3869371" y="2075049"/>
                  <a:ext cx="154845" cy="85251"/>
                </a:xfrm>
                <a:custGeom>
                  <a:rect b="b" l="l" r="r" t="t"/>
                  <a:pathLst>
                    <a:path extrusionOk="0" h="85251" w="154845">
                      <a:moveTo>
                        <a:pt x="146979" y="0"/>
                      </a:moveTo>
                      <a:lnTo>
                        <a:pt x="7837" y="0"/>
                      </a:lnTo>
                      <a:cubicBezTo>
                        <a:pt x="3238" y="0"/>
                        <a:pt x="-314" y="3926"/>
                        <a:pt x="22" y="8488"/>
                      </a:cubicBezTo>
                      <a:cubicBezTo>
                        <a:pt x="1742" y="34290"/>
                        <a:pt x="8511" y="58708"/>
                        <a:pt x="19355" y="80770"/>
                      </a:cubicBezTo>
                      <a:cubicBezTo>
                        <a:pt x="21374" y="84884"/>
                        <a:pt x="26422" y="86492"/>
                        <a:pt x="30386" y="84211"/>
                      </a:cubicBezTo>
                      <a:lnTo>
                        <a:pt x="150906" y="14621"/>
                      </a:lnTo>
                      <a:cubicBezTo>
                        <a:pt x="157861" y="10620"/>
                        <a:pt x="155019" y="0"/>
                        <a:pt x="146979" y="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72" name="Google Shape;2572;p60"/>
            <p:cNvGrpSpPr/>
            <p:nvPr/>
          </p:nvGrpSpPr>
          <p:grpSpPr>
            <a:xfrm>
              <a:off x="1407062" y="3689138"/>
              <a:ext cx="323648" cy="457599"/>
              <a:chOff x="3187856" y="1516238"/>
              <a:chExt cx="494119" cy="698625"/>
            </a:xfrm>
          </p:grpSpPr>
          <p:sp>
            <p:nvSpPr>
              <p:cNvPr id="2573" name="Google Shape;2573;p60"/>
              <p:cNvSpPr/>
              <p:nvPr/>
            </p:nvSpPr>
            <p:spPr>
              <a:xfrm>
                <a:off x="3190100" y="1516238"/>
                <a:ext cx="489595" cy="639883"/>
              </a:xfrm>
              <a:custGeom>
                <a:rect b="b" l="l" r="r" t="t"/>
                <a:pathLst>
                  <a:path extrusionOk="0" h="639883" w="489595">
                    <a:moveTo>
                      <a:pt x="489595" y="589025"/>
                    </a:moveTo>
                    <a:cubicBezTo>
                      <a:pt x="338824" y="652856"/>
                      <a:pt x="163747" y="659288"/>
                      <a:pt x="0" y="592989"/>
                    </a:cubicBezTo>
                    <a:lnTo>
                      <a:pt x="239993" y="0"/>
                    </a:lnTo>
                    <a:lnTo>
                      <a:pt x="489595" y="589025"/>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74" name="Google Shape;2574;p60"/>
              <p:cNvGrpSpPr/>
              <p:nvPr/>
            </p:nvGrpSpPr>
            <p:grpSpPr>
              <a:xfrm>
                <a:off x="3248821" y="1967542"/>
                <a:ext cx="353679" cy="247321"/>
                <a:chOff x="3248821" y="1967542"/>
                <a:chExt cx="353679" cy="247321"/>
              </a:xfrm>
            </p:grpSpPr>
            <p:sp>
              <p:nvSpPr>
                <p:cNvPr id="2575" name="Google Shape;2575;p60"/>
                <p:cNvSpPr/>
                <p:nvPr/>
              </p:nvSpPr>
              <p:spPr>
                <a:xfrm>
                  <a:off x="3506314" y="1990988"/>
                  <a:ext cx="96186" cy="223875"/>
                </a:xfrm>
                <a:custGeom>
                  <a:rect b="b" l="l" r="r" t="t"/>
                  <a:pathLst>
                    <a:path extrusionOk="0" h="223875" w="96186">
                      <a:moveTo>
                        <a:pt x="38203" y="0"/>
                      </a:moveTo>
                      <a:cubicBezTo>
                        <a:pt x="46205" y="21763"/>
                        <a:pt x="12476" y="33766"/>
                        <a:pt x="10270" y="51940"/>
                      </a:cubicBezTo>
                      <a:cubicBezTo>
                        <a:pt x="10643" y="56464"/>
                        <a:pt x="13448" y="59979"/>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33"/>
                        <a:pt x="67108" y="206637"/>
                      </a:cubicBezTo>
                      <a:cubicBezTo>
                        <a:pt x="62022" y="211087"/>
                        <a:pt x="57722" y="216472"/>
                        <a:pt x="58620" y="223539"/>
                      </a:cubicBezTo>
                      <a:lnTo>
                        <a:pt x="57498" y="223876"/>
                      </a:lnTo>
                      <a:cubicBezTo>
                        <a:pt x="49795" y="202375"/>
                        <a:pt x="83225" y="190035"/>
                        <a:pt x="84945" y="171899"/>
                      </a:cubicBezTo>
                      <a:cubicBezTo>
                        <a:pt x="84346" y="167598"/>
                        <a:pt x="81766" y="164570"/>
                        <a:pt x="75709" y="162999"/>
                      </a:cubicBezTo>
                      <a:cubicBezTo>
                        <a:pt x="62022" y="158661"/>
                        <a:pt x="46691" y="160942"/>
                        <a:pt x="33267" y="151108"/>
                      </a:cubicBezTo>
                      <a:cubicBezTo>
                        <a:pt x="25601" y="145162"/>
                        <a:pt x="23956" y="133234"/>
                        <a:pt x="29452" y="125344"/>
                      </a:cubicBezTo>
                      <a:cubicBezTo>
                        <a:pt x="37941" y="112331"/>
                        <a:pt x="52300" y="107432"/>
                        <a:pt x="60340" y="95242"/>
                      </a:cubicBezTo>
                      <a:cubicBezTo>
                        <a:pt x="64191" y="89894"/>
                        <a:pt x="62957" y="82266"/>
                        <a:pt x="57872" y="78564"/>
                      </a:cubicBezTo>
                      <a:cubicBezTo>
                        <a:pt x="45756" y="71085"/>
                        <a:pt x="30537" y="75535"/>
                        <a:pt x="16589" y="71497"/>
                      </a:cubicBezTo>
                      <a:cubicBezTo>
                        <a:pt x="1295" y="68169"/>
                        <a:pt x="-4950" y="51678"/>
                        <a:pt x="4399" y="39263"/>
                      </a:cubicBezTo>
                      <a:cubicBezTo>
                        <a:pt x="11017" y="30214"/>
                        <a:pt x="20777" y="24231"/>
                        <a:pt x="28593" y="17164"/>
                      </a:cubicBezTo>
                      <a:cubicBezTo>
                        <a:pt x="33603" y="12677"/>
                        <a:pt x="37903"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6" name="Google Shape;2576;p60"/>
                <p:cNvSpPr/>
                <p:nvPr/>
              </p:nvSpPr>
              <p:spPr>
                <a:xfrm>
                  <a:off x="3387058" y="1980518"/>
                  <a:ext cx="96194" cy="223875"/>
                </a:xfrm>
                <a:custGeom>
                  <a:rect b="b" l="l" r="r" t="t"/>
                  <a:pathLst>
                    <a:path extrusionOk="0" h="223875" w="96194">
                      <a:moveTo>
                        <a:pt x="38211" y="0"/>
                      </a:moveTo>
                      <a:cubicBezTo>
                        <a:pt x="46213" y="21763"/>
                        <a:pt x="12484" y="33766"/>
                        <a:pt x="10277" y="51940"/>
                      </a:cubicBezTo>
                      <a:cubicBezTo>
                        <a:pt x="10689" y="56464"/>
                        <a:pt x="13456" y="59979"/>
                        <a:pt x="19588" y="62148"/>
                      </a:cubicBezTo>
                      <a:cubicBezTo>
                        <a:pt x="32078" y="67234"/>
                        <a:pt x="48793" y="66822"/>
                        <a:pt x="60198" y="75572"/>
                      </a:cubicBezTo>
                      <a:cubicBezTo>
                        <a:pt x="74632" y="87987"/>
                        <a:pt x="59637" y="104889"/>
                        <a:pt x="49952" y="114312"/>
                      </a:cubicBezTo>
                      <a:cubicBezTo>
                        <a:pt x="43147" y="122128"/>
                        <a:pt x="29872" y="133458"/>
                        <a:pt x="40155" y="142432"/>
                      </a:cubicBezTo>
                      <a:cubicBezTo>
                        <a:pt x="52570" y="149724"/>
                        <a:pt x="71790" y="145686"/>
                        <a:pt x="85551" y="153650"/>
                      </a:cubicBezTo>
                      <a:cubicBezTo>
                        <a:pt x="97180" y="159708"/>
                        <a:pt x="99424" y="175152"/>
                        <a:pt x="91571" y="184762"/>
                      </a:cubicBezTo>
                      <a:cubicBezTo>
                        <a:pt x="84766" y="193737"/>
                        <a:pt x="74931" y="199533"/>
                        <a:pt x="67116" y="206637"/>
                      </a:cubicBezTo>
                      <a:cubicBezTo>
                        <a:pt x="62030" y="211087"/>
                        <a:pt x="57730" y="216472"/>
                        <a:pt x="58627" y="223539"/>
                      </a:cubicBezTo>
                      <a:lnTo>
                        <a:pt x="57506" y="223876"/>
                      </a:lnTo>
                      <a:cubicBezTo>
                        <a:pt x="49803" y="202375"/>
                        <a:pt x="83233" y="190035"/>
                        <a:pt x="84953" y="171899"/>
                      </a:cubicBezTo>
                      <a:cubicBezTo>
                        <a:pt x="84354" y="167598"/>
                        <a:pt x="81774" y="164570"/>
                        <a:pt x="75716" y="162961"/>
                      </a:cubicBezTo>
                      <a:cubicBezTo>
                        <a:pt x="62030" y="158624"/>
                        <a:pt x="46699" y="160905"/>
                        <a:pt x="33275" y="151070"/>
                      </a:cubicBezTo>
                      <a:cubicBezTo>
                        <a:pt x="25609" y="145125"/>
                        <a:pt x="23964" y="133196"/>
                        <a:pt x="29460" y="125306"/>
                      </a:cubicBezTo>
                      <a:cubicBezTo>
                        <a:pt x="37949" y="112293"/>
                        <a:pt x="52308" y="107395"/>
                        <a:pt x="60348" y="95204"/>
                      </a:cubicBezTo>
                      <a:cubicBezTo>
                        <a:pt x="64199" y="89857"/>
                        <a:pt x="62965" y="82229"/>
                        <a:pt x="57880" y="78527"/>
                      </a:cubicBezTo>
                      <a:cubicBezTo>
                        <a:pt x="45764" y="71011"/>
                        <a:pt x="30545" y="75498"/>
                        <a:pt x="16597" y="71459"/>
                      </a:cubicBezTo>
                      <a:cubicBezTo>
                        <a:pt x="1266" y="68131"/>
                        <a:pt x="-4942" y="51641"/>
                        <a:pt x="4407" y="39226"/>
                      </a:cubicBezTo>
                      <a:cubicBezTo>
                        <a:pt x="11025" y="30177"/>
                        <a:pt x="20785" y="24194"/>
                        <a:pt x="28600" y="17126"/>
                      </a:cubicBezTo>
                      <a:cubicBezTo>
                        <a:pt x="33611" y="12639"/>
                        <a:pt x="37911" y="7404"/>
                        <a:pt x="37201" y="336"/>
                      </a:cubicBezTo>
                      <a:lnTo>
                        <a:pt x="38323" y="0"/>
                      </a:lnTo>
                      <a:lnTo>
                        <a:pt x="38323"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7" name="Google Shape;2577;p60"/>
                <p:cNvSpPr/>
                <p:nvPr/>
              </p:nvSpPr>
              <p:spPr>
                <a:xfrm>
                  <a:off x="3248821" y="1967542"/>
                  <a:ext cx="96186" cy="223875"/>
                </a:xfrm>
                <a:custGeom>
                  <a:rect b="b" l="l" r="r" t="t"/>
                  <a:pathLst>
                    <a:path extrusionOk="0" h="223875" w="96186">
                      <a:moveTo>
                        <a:pt x="38203" y="0"/>
                      </a:moveTo>
                      <a:cubicBezTo>
                        <a:pt x="46205" y="21763"/>
                        <a:pt x="12476" y="33767"/>
                        <a:pt x="10270" y="51940"/>
                      </a:cubicBezTo>
                      <a:cubicBezTo>
                        <a:pt x="10681" y="56465"/>
                        <a:pt x="13448" y="59980"/>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70"/>
                        <a:pt x="67108" y="206637"/>
                      </a:cubicBezTo>
                      <a:cubicBezTo>
                        <a:pt x="62022" y="211087"/>
                        <a:pt x="57722" y="216472"/>
                        <a:pt x="58620" y="223540"/>
                      </a:cubicBezTo>
                      <a:lnTo>
                        <a:pt x="57498" y="223876"/>
                      </a:lnTo>
                      <a:cubicBezTo>
                        <a:pt x="49795" y="202375"/>
                        <a:pt x="83225" y="190035"/>
                        <a:pt x="84945" y="171899"/>
                      </a:cubicBezTo>
                      <a:cubicBezTo>
                        <a:pt x="84346" y="167598"/>
                        <a:pt x="81766" y="164570"/>
                        <a:pt x="75709" y="162999"/>
                      </a:cubicBezTo>
                      <a:cubicBezTo>
                        <a:pt x="62022" y="158661"/>
                        <a:pt x="46691" y="160943"/>
                        <a:pt x="33267" y="151108"/>
                      </a:cubicBezTo>
                      <a:cubicBezTo>
                        <a:pt x="25601" y="145162"/>
                        <a:pt x="23956" y="133234"/>
                        <a:pt x="29453" y="125344"/>
                      </a:cubicBezTo>
                      <a:cubicBezTo>
                        <a:pt x="37941" y="112331"/>
                        <a:pt x="52300" y="107432"/>
                        <a:pt x="60340" y="95242"/>
                      </a:cubicBezTo>
                      <a:cubicBezTo>
                        <a:pt x="64191" y="89895"/>
                        <a:pt x="62957" y="82266"/>
                        <a:pt x="57872" y="78564"/>
                      </a:cubicBezTo>
                      <a:cubicBezTo>
                        <a:pt x="45756" y="71048"/>
                        <a:pt x="30537" y="75535"/>
                        <a:pt x="16589" y="71497"/>
                      </a:cubicBezTo>
                      <a:cubicBezTo>
                        <a:pt x="1295" y="68169"/>
                        <a:pt x="-4950" y="51678"/>
                        <a:pt x="4399" y="39263"/>
                      </a:cubicBezTo>
                      <a:cubicBezTo>
                        <a:pt x="11018" y="30214"/>
                        <a:pt x="20777" y="24231"/>
                        <a:pt x="28592" y="17164"/>
                      </a:cubicBezTo>
                      <a:cubicBezTo>
                        <a:pt x="33603" y="12677"/>
                        <a:pt x="37904"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78" name="Google Shape;2578;p60"/>
              <p:cNvSpPr/>
              <p:nvPr/>
            </p:nvSpPr>
            <p:spPr>
              <a:xfrm>
                <a:off x="3216948" y="1516276"/>
                <a:ext cx="434925" cy="563212"/>
              </a:xfrm>
              <a:custGeom>
                <a:rect b="b" l="l" r="r" t="t"/>
                <a:pathLst>
                  <a:path extrusionOk="0" h="563212" w="434925">
                    <a:moveTo>
                      <a:pt x="434926" y="523362"/>
                    </a:moveTo>
                    <a:cubicBezTo>
                      <a:pt x="299037" y="573619"/>
                      <a:pt x="145835" y="578181"/>
                      <a:pt x="0" y="526503"/>
                    </a:cubicBezTo>
                    <a:lnTo>
                      <a:pt x="213107" y="0"/>
                    </a:lnTo>
                    <a:lnTo>
                      <a:pt x="434926" y="5233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79" name="Google Shape;2579;p60"/>
              <p:cNvSpPr/>
              <p:nvPr/>
            </p:nvSpPr>
            <p:spPr>
              <a:xfrm>
                <a:off x="3460918" y="1763672"/>
                <a:ext cx="35770" cy="70226"/>
              </a:xfrm>
              <a:custGeom>
                <a:rect b="b" l="l" r="r" t="t"/>
                <a:pathLst>
                  <a:path extrusionOk="0" h="70226" w="35770">
                    <a:moveTo>
                      <a:pt x="16701" y="1197"/>
                    </a:moveTo>
                    <a:cubicBezTo>
                      <a:pt x="17524" y="1084"/>
                      <a:pt x="17113" y="1197"/>
                      <a:pt x="17187" y="1458"/>
                    </a:cubicBezTo>
                    <a:cubicBezTo>
                      <a:pt x="16739" y="7591"/>
                      <a:pt x="15579" y="13761"/>
                      <a:pt x="14308" y="19707"/>
                    </a:cubicBezTo>
                    <a:cubicBezTo>
                      <a:pt x="12887" y="31635"/>
                      <a:pt x="5782" y="43900"/>
                      <a:pt x="5932" y="54969"/>
                    </a:cubicBezTo>
                    <a:cubicBezTo>
                      <a:pt x="6306" y="60840"/>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7"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0" name="Google Shape;2580;p60"/>
              <p:cNvSpPr/>
              <p:nvPr/>
            </p:nvSpPr>
            <p:spPr>
              <a:xfrm>
                <a:off x="3346905" y="1835580"/>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932" y="54969"/>
                    </a:cubicBezTo>
                    <a:cubicBezTo>
                      <a:pt x="6306" y="60839"/>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58" y="1645"/>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1" name="Google Shape;2581;p60"/>
              <p:cNvSpPr/>
              <p:nvPr/>
            </p:nvSpPr>
            <p:spPr>
              <a:xfrm>
                <a:off x="3431303" y="1917173"/>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894" y="54969"/>
                    </a:cubicBezTo>
                    <a:cubicBezTo>
                      <a:pt x="6268" y="60839"/>
                      <a:pt x="10868" y="65102"/>
                      <a:pt x="16701" y="63532"/>
                    </a:cubicBezTo>
                    <a:cubicBezTo>
                      <a:pt x="28106" y="60727"/>
                      <a:pt x="23095" y="46592"/>
                      <a:pt x="22198" y="37730"/>
                    </a:cubicBezTo>
                    <a:cubicBezTo>
                      <a:pt x="21076" y="31186"/>
                      <a:pt x="18459" y="16827"/>
                      <a:pt x="17449" y="10433"/>
                    </a:cubicBezTo>
                    <a:cubicBezTo>
                      <a:pt x="17075" y="7965"/>
                      <a:pt x="16477"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2" name="Google Shape;2582;p60"/>
              <p:cNvSpPr/>
              <p:nvPr/>
            </p:nvSpPr>
            <p:spPr>
              <a:xfrm>
                <a:off x="3187856" y="2081792"/>
                <a:ext cx="494119" cy="129332"/>
              </a:xfrm>
              <a:custGeom>
                <a:rect b="b" l="l" r="r" t="t"/>
                <a:pathLst>
                  <a:path extrusionOk="0" h="129332" w="494119">
                    <a:moveTo>
                      <a:pt x="494120" y="28893"/>
                    </a:moveTo>
                    <a:cubicBezTo>
                      <a:pt x="478377" y="72868"/>
                      <a:pt x="429167" y="112618"/>
                      <a:pt x="382163" y="109103"/>
                    </a:cubicBezTo>
                    <a:cubicBezTo>
                      <a:pt x="359241" y="106298"/>
                      <a:pt x="334711" y="91042"/>
                      <a:pt x="312125" y="89471"/>
                    </a:cubicBezTo>
                    <a:cubicBezTo>
                      <a:pt x="290287" y="87564"/>
                      <a:pt x="269646" y="94930"/>
                      <a:pt x="247696" y="106523"/>
                    </a:cubicBezTo>
                    <a:cubicBezTo>
                      <a:pt x="236739" y="111758"/>
                      <a:pt x="225484" y="117815"/>
                      <a:pt x="214079" y="121143"/>
                    </a:cubicBezTo>
                    <a:cubicBezTo>
                      <a:pt x="191381" y="127538"/>
                      <a:pt x="168197" y="128547"/>
                      <a:pt x="144863" y="129333"/>
                    </a:cubicBezTo>
                    <a:cubicBezTo>
                      <a:pt x="83911" y="127986"/>
                      <a:pt x="26362" y="87900"/>
                      <a:pt x="0" y="32894"/>
                    </a:cubicBezTo>
                    <a:cubicBezTo>
                      <a:pt x="0" y="32894"/>
                      <a:pt x="4450" y="21938"/>
                      <a:pt x="4450" y="21938"/>
                    </a:cubicBezTo>
                    <a:cubicBezTo>
                      <a:pt x="28718" y="11729"/>
                      <a:pt x="50893" y="6756"/>
                      <a:pt x="74750" y="3316"/>
                    </a:cubicBezTo>
                    <a:cubicBezTo>
                      <a:pt x="94980" y="399"/>
                      <a:pt x="114686" y="-1059"/>
                      <a:pt x="134393" y="885"/>
                    </a:cubicBezTo>
                    <a:cubicBezTo>
                      <a:pt x="153239" y="2381"/>
                      <a:pt x="171076" y="9710"/>
                      <a:pt x="189735" y="16030"/>
                    </a:cubicBezTo>
                    <a:cubicBezTo>
                      <a:pt x="199308" y="19395"/>
                      <a:pt x="208769" y="21340"/>
                      <a:pt x="217968" y="26201"/>
                    </a:cubicBezTo>
                    <a:cubicBezTo>
                      <a:pt x="236739" y="34802"/>
                      <a:pt x="256820" y="49871"/>
                      <a:pt x="277648" y="53349"/>
                    </a:cubicBezTo>
                    <a:cubicBezTo>
                      <a:pt x="316874" y="60977"/>
                      <a:pt x="334673" y="32221"/>
                      <a:pt x="362045" y="12552"/>
                    </a:cubicBezTo>
                    <a:cubicBezTo>
                      <a:pt x="379434" y="1035"/>
                      <a:pt x="398878" y="923"/>
                      <a:pt x="419108" y="1072"/>
                    </a:cubicBezTo>
                    <a:cubicBezTo>
                      <a:pt x="443339" y="2119"/>
                      <a:pt x="464841" y="6420"/>
                      <a:pt x="489521" y="17974"/>
                    </a:cubicBezTo>
                    <a:lnTo>
                      <a:pt x="494120" y="28856"/>
                    </a:lnTo>
                    <a:lnTo>
                      <a:pt x="494120" y="28856"/>
                    </a:lnTo>
                    <a:close/>
                  </a:path>
                </a:pathLst>
              </a:custGeom>
              <a:solidFill>
                <a:srgbClr val="76811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83" name="Google Shape;2583;p60"/>
            <p:cNvGrpSpPr/>
            <p:nvPr/>
          </p:nvGrpSpPr>
          <p:grpSpPr>
            <a:xfrm>
              <a:off x="1444297" y="3783674"/>
              <a:ext cx="482671" cy="643985"/>
              <a:chOff x="3244703" y="1660568"/>
              <a:chExt cx="736903" cy="983183"/>
            </a:xfrm>
          </p:grpSpPr>
          <p:sp>
            <p:nvSpPr>
              <p:cNvPr id="2584" name="Google Shape;2584;p60"/>
              <p:cNvSpPr/>
              <p:nvPr/>
            </p:nvSpPr>
            <p:spPr>
              <a:xfrm>
                <a:off x="3244703" y="1660568"/>
                <a:ext cx="684391" cy="983183"/>
              </a:xfrm>
              <a:custGeom>
                <a:rect b="b" l="l" r="r" t="t"/>
                <a:pathLst>
                  <a:path extrusionOk="0" h="983183" w="684391">
                    <a:moveTo>
                      <a:pt x="638077" y="308134"/>
                    </a:moveTo>
                    <a:cubicBezTo>
                      <a:pt x="657709" y="197598"/>
                      <a:pt x="700674" y="59615"/>
                      <a:pt x="554540" y="10405"/>
                    </a:cubicBezTo>
                    <a:cubicBezTo>
                      <a:pt x="408405" y="-38805"/>
                      <a:pt x="359195" y="97084"/>
                      <a:pt x="307966" y="197000"/>
                    </a:cubicBezTo>
                    <a:cubicBezTo>
                      <a:pt x="266908" y="277097"/>
                      <a:pt x="111313" y="286296"/>
                      <a:pt x="20296" y="556690"/>
                    </a:cubicBezTo>
                    <a:cubicBezTo>
                      <a:pt x="-81564" y="859279"/>
                      <a:pt x="233104" y="965216"/>
                      <a:pt x="233104" y="965216"/>
                    </a:cubicBezTo>
                    <a:cubicBezTo>
                      <a:pt x="233104" y="965216"/>
                      <a:pt x="547772" y="1071152"/>
                      <a:pt x="649632" y="768562"/>
                    </a:cubicBezTo>
                    <a:cubicBezTo>
                      <a:pt x="740648" y="498168"/>
                      <a:pt x="622335" y="396757"/>
                      <a:pt x="638040" y="308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5" name="Google Shape;2585;p60"/>
              <p:cNvSpPr/>
              <p:nvPr/>
            </p:nvSpPr>
            <p:spPr>
              <a:xfrm>
                <a:off x="3797410" y="1662706"/>
                <a:ext cx="184196" cy="768331"/>
              </a:xfrm>
              <a:custGeom>
                <a:rect b="b" l="l" r="r" t="t"/>
                <a:pathLst>
                  <a:path extrusionOk="0" h="768331" w="184196">
                    <a:moveTo>
                      <a:pt x="91390" y="764554"/>
                    </a:moveTo>
                    <a:cubicBezTo>
                      <a:pt x="79536" y="722038"/>
                      <a:pt x="77741" y="678923"/>
                      <a:pt x="77106" y="635546"/>
                    </a:cubicBezTo>
                    <a:cubicBezTo>
                      <a:pt x="77106" y="635546"/>
                      <a:pt x="77330" y="612325"/>
                      <a:pt x="77330" y="612325"/>
                    </a:cubicBezTo>
                    <a:cubicBezTo>
                      <a:pt x="76283" y="579830"/>
                      <a:pt x="87090" y="550775"/>
                      <a:pt x="95616" y="519140"/>
                    </a:cubicBezTo>
                    <a:cubicBezTo>
                      <a:pt x="105039" y="485934"/>
                      <a:pt x="101113" y="452055"/>
                      <a:pt x="86005" y="421243"/>
                    </a:cubicBezTo>
                    <a:cubicBezTo>
                      <a:pt x="74937" y="396788"/>
                      <a:pt x="55941" y="373716"/>
                      <a:pt x="45209" y="346979"/>
                    </a:cubicBezTo>
                    <a:cubicBezTo>
                      <a:pt x="33093" y="319869"/>
                      <a:pt x="36347" y="284532"/>
                      <a:pt x="38216" y="255065"/>
                    </a:cubicBezTo>
                    <a:cubicBezTo>
                      <a:pt x="40049" y="223730"/>
                      <a:pt x="40647" y="192244"/>
                      <a:pt x="43564" y="162628"/>
                    </a:cubicBezTo>
                    <a:cubicBezTo>
                      <a:pt x="45583" y="137425"/>
                      <a:pt x="48724" y="115998"/>
                      <a:pt x="44685" y="91954"/>
                    </a:cubicBezTo>
                    <a:cubicBezTo>
                      <a:pt x="39712" y="63311"/>
                      <a:pt x="20791" y="38818"/>
                      <a:pt x="0" y="13914"/>
                    </a:cubicBezTo>
                    <a:lnTo>
                      <a:pt x="3777" y="2733"/>
                    </a:lnTo>
                    <a:cubicBezTo>
                      <a:pt x="73179" y="-12150"/>
                      <a:pt x="138244" y="35565"/>
                      <a:pt x="158998" y="101789"/>
                    </a:cubicBezTo>
                    <a:cubicBezTo>
                      <a:pt x="179751" y="159824"/>
                      <a:pt x="166701" y="224440"/>
                      <a:pt x="147855" y="276081"/>
                    </a:cubicBezTo>
                    <a:cubicBezTo>
                      <a:pt x="144377" y="286214"/>
                      <a:pt x="138431" y="305360"/>
                      <a:pt x="134281" y="314858"/>
                    </a:cubicBezTo>
                    <a:cubicBezTo>
                      <a:pt x="110947" y="356290"/>
                      <a:pt x="121903" y="416606"/>
                      <a:pt x="137085" y="460319"/>
                    </a:cubicBezTo>
                    <a:cubicBezTo>
                      <a:pt x="149276" y="494572"/>
                      <a:pt x="173170" y="528376"/>
                      <a:pt x="180873" y="565059"/>
                    </a:cubicBezTo>
                    <a:cubicBezTo>
                      <a:pt x="189175" y="602116"/>
                      <a:pt x="180798" y="640856"/>
                      <a:pt x="168159" y="675857"/>
                    </a:cubicBezTo>
                    <a:cubicBezTo>
                      <a:pt x="154361" y="711530"/>
                      <a:pt x="133122" y="744511"/>
                      <a:pt x="102571" y="768331"/>
                    </a:cubicBezTo>
                    <a:cubicBezTo>
                      <a:pt x="102571" y="768331"/>
                      <a:pt x="91390" y="764554"/>
                      <a:pt x="91390" y="764554"/>
                    </a:cubicBezTo>
                    <a:lnTo>
                      <a:pt x="91390" y="7645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6" name="Google Shape;2586;p60"/>
              <p:cNvSpPr/>
              <p:nvPr/>
            </p:nvSpPr>
            <p:spPr>
              <a:xfrm>
                <a:off x="3295168" y="1710886"/>
                <a:ext cx="583812" cy="882664"/>
              </a:xfrm>
              <a:custGeom>
                <a:rect b="b" l="l" r="r" t="t"/>
                <a:pathLst>
                  <a:path extrusionOk="0" h="882664" w="583812">
                    <a:moveTo>
                      <a:pt x="198718" y="867258"/>
                    </a:moveTo>
                    <a:cubicBezTo>
                      <a:pt x="195128" y="865986"/>
                      <a:pt x="126548" y="841232"/>
                      <a:pt x="71018" y="786039"/>
                    </a:cubicBezTo>
                    <a:cubicBezTo>
                      <a:pt x="307" y="715664"/>
                      <a:pt x="-17717" y="627004"/>
                      <a:pt x="17471" y="522413"/>
                    </a:cubicBezTo>
                    <a:cubicBezTo>
                      <a:pt x="73112" y="357171"/>
                      <a:pt x="151527" y="301118"/>
                      <a:pt x="214535" y="256058"/>
                    </a:cubicBezTo>
                    <a:cubicBezTo>
                      <a:pt x="249760" y="230855"/>
                      <a:pt x="283040" y="207072"/>
                      <a:pt x="302261" y="169641"/>
                    </a:cubicBezTo>
                    <a:cubicBezTo>
                      <a:pt x="307234" y="159919"/>
                      <a:pt x="312208" y="149860"/>
                      <a:pt x="317256" y="139689"/>
                    </a:cubicBezTo>
                    <a:cubicBezTo>
                      <a:pt x="373047" y="26760"/>
                      <a:pt x="406066" y="-19870"/>
                      <a:pt x="488070" y="7764"/>
                    </a:cubicBezTo>
                    <a:cubicBezTo>
                      <a:pt x="570112" y="35361"/>
                      <a:pt x="568205" y="92461"/>
                      <a:pt x="544347" y="216159"/>
                    </a:cubicBezTo>
                    <a:cubicBezTo>
                      <a:pt x="542179" y="227302"/>
                      <a:pt x="540085" y="238334"/>
                      <a:pt x="538177" y="249103"/>
                    </a:cubicBezTo>
                    <a:cubicBezTo>
                      <a:pt x="530811" y="290535"/>
                      <a:pt x="542926" y="329611"/>
                      <a:pt x="555752" y="370969"/>
                    </a:cubicBezTo>
                    <a:cubicBezTo>
                      <a:pt x="578675" y="444971"/>
                      <a:pt x="607244" y="537034"/>
                      <a:pt x="551602" y="702277"/>
                    </a:cubicBezTo>
                    <a:cubicBezTo>
                      <a:pt x="516414" y="806830"/>
                      <a:pt x="448433" y="866585"/>
                      <a:pt x="349526" y="879860"/>
                    </a:cubicBezTo>
                    <a:cubicBezTo>
                      <a:pt x="271934" y="890255"/>
                      <a:pt x="202345" y="868492"/>
                      <a:pt x="198718" y="8673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7" name="Google Shape;2587;p60"/>
              <p:cNvSpPr/>
              <p:nvPr/>
            </p:nvSpPr>
            <p:spPr>
              <a:xfrm rot="-4280315">
                <a:off x="3389303" y="2111372"/>
                <a:ext cx="406800" cy="348162"/>
              </a:xfrm>
              <a:custGeom>
                <a:rect b="b" l="l" r="r" t="t"/>
                <a:pathLst>
                  <a:path extrusionOk="0" h="348135" w="406768">
                    <a:moveTo>
                      <a:pt x="406769" y="174068"/>
                    </a:moveTo>
                    <a:cubicBezTo>
                      <a:pt x="406769" y="270203"/>
                      <a:pt x="315710" y="348135"/>
                      <a:pt x="203384" y="348135"/>
                    </a:cubicBezTo>
                    <a:cubicBezTo>
                      <a:pt x="91058" y="348135"/>
                      <a:pt x="0" y="270203"/>
                      <a:pt x="0" y="174068"/>
                    </a:cubicBezTo>
                    <a:cubicBezTo>
                      <a:pt x="0" y="77933"/>
                      <a:pt x="91058" y="0"/>
                      <a:pt x="203384" y="0"/>
                    </a:cubicBezTo>
                    <a:cubicBezTo>
                      <a:pt x="315710" y="0"/>
                      <a:pt x="406769" y="77933"/>
                      <a:pt x="406769" y="17406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8" name="Google Shape;2588;p60"/>
              <p:cNvSpPr/>
              <p:nvPr/>
            </p:nvSpPr>
            <p:spPr>
              <a:xfrm>
                <a:off x="3650528" y="2111695"/>
                <a:ext cx="107030" cy="223390"/>
              </a:xfrm>
              <a:custGeom>
                <a:rect b="b" l="l" r="r" t="t"/>
                <a:pathLst>
                  <a:path extrusionOk="0" h="223390" w="107030">
                    <a:moveTo>
                      <a:pt x="374" y="0"/>
                    </a:moveTo>
                    <a:cubicBezTo>
                      <a:pt x="22848" y="3627"/>
                      <a:pt x="44312" y="15406"/>
                      <a:pt x="59157" y="32794"/>
                    </a:cubicBezTo>
                    <a:cubicBezTo>
                      <a:pt x="69926" y="46256"/>
                      <a:pt x="77255" y="61475"/>
                      <a:pt x="85370" y="76395"/>
                    </a:cubicBezTo>
                    <a:cubicBezTo>
                      <a:pt x="111658" y="120370"/>
                      <a:pt x="114799" y="177994"/>
                      <a:pt x="90493" y="223390"/>
                    </a:cubicBezTo>
                    <a:lnTo>
                      <a:pt x="89371" y="223016"/>
                    </a:lnTo>
                    <a:cubicBezTo>
                      <a:pt x="96027" y="179378"/>
                      <a:pt x="97672" y="136300"/>
                      <a:pt x="86866" y="93709"/>
                    </a:cubicBezTo>
                    <a:cubicBezTo>
                      <a:pt x="80209" y="60615"/>
                      <a:pt x="52576" y="38815"/>
                      <a:pt x="27597" y="18847"/>
                    </a:cubicBezTo>
                    <a:cubicBezTo>
                      <a:pt x="18734" y="12378"/>
                      <a:pt x="9423" y="7067"/>
                      <a:pt x="0" y="1122"/>
                    </a:cubicBezTo>
                    <a:lnTo>
                      <a:pt x="374" y="0"/>
                    </a:lnTo>
                    <a:lnTo>
                      <a:pt x="37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89" name="Google Shape;2589;p60"/>
            <p:cNvGrpSpPr/>
            <p:nvPr/>
          </p:nvGrpSpPr>
          <p:grpSpPr>
            <a:xfrm>
              <a:off x="1229608" y="3366153"/>
              <a:ext cx="289596" cy="1013259"/>
              <a:chOff x="2916933" y="1023131"/>
              <a:chExt cx="442132" cy="1546960"/>
            </a:xfrm>
          </p:grpSpPr>
          <p:sp>
            <p:nvSpPr>
              <p:cNvPr id="2590" name="Google Shape;2590;p60"/>
              <p:cNvSpPr/>
              <p:nvPr/>
            </p:nvSpPr>
            <p:spPr>
              <a:xfrm>
                <a:off x="2916933" y="1023131"/>
                <a:ext cx="319742" cy="600314"/>
              </a:xfrm>
              <a:custGeom>
                <a:rect b="b" l="l" r="r" t="t"/>
                <a:pathLst>
                  <a:path extrusionOk="0" h="600314" w="319742">
                    <a:moveTo>
                      <a:pt x="186712" y="571634"/>
                    </a:moveTo>
                    <a:cubicBezTo>
                      <a:pt x="186712" y="571634"/>
                      <a:pt x="10289" y="398052"/>
                      <a:pt x="18628" y="325995"/>
                    </a:cubicBezTo>
                    <a:cubicBezTo>
                      <a:pt x="26929" y="253937"/>
                      <a:pt x="144794" y="447000"/>
                      <a:pt x="144794" y="447000"/>
                    </a:cubicBezTo>
                    <a:cubicBezTo>
                      <a:pt x="144794" y="447000"/>
                      <a:pt x="-16074" y="156713"/>
                      <a:pt x="1314" y="122909"/>
                    </a:cubicBezTo>
                    <a:cubicBezTo>
                      <a:pt x="18703" y="89106"/>
                      <a:pt x="109494" y="266613"/>
                      <a:pt x="109494" y="266613"/>
                    </a:cubicBezTo>
                    <a:cubicBezTo>
                      <a:pt x="109494" y="266613"/>
                      <a:pt x="43233" y="42663"/>
                      <a:pt x="79355" y="22807"/>
                    </a:cubicBezTo>
                    <a:cubicBezTo>
                      <a:pt x="115477" y="2950"/>
                      <a:pt x="159153" y="271325"/>
                      <a:pt x="159153" y="271325"/>
                    </a:cubicBezTo>
                    <a:cubicBezTo>
                      <a:pt x="159153" y="271325"/>
                      <a:pt x="150627" y="10841"/>
                      <a:pt x="191760" y="221"/>
                    </a:cubicBezTo>
                    <a:cubicBezTo>
                      <a:pt x="232893" y="-10399"/>
                      <a:pt x="209522" y="365557"/>
                      <a:pt x="209522" y="365557"/>
                    </a:cubicBezTo>
                    <a:cubicBezTo>
                      <a:pt x="209522" y="365557"/>
                      <a:pt x="230276" y="151403"/>
                      <a:pt x="276644" y="169951"/>
                    </a:cubicBezTo>
                    <a:cubicBezTo>
                      <a:pt x="308915" y="182852"/>
                      <a:pt x="246991" y="491088"/>
                      <a:pt x="246991" y="491088"/>
                    </a:cubicBezTo>
                    <a:cubicBezTo>
                      <a:pt x="246991" y="491088"/>
                      <a:pt x="283711" y="337213"/>
                      <a:pt x="313813" y="354750"/>
                    </a:cubicBezTo>
                    <a:cubicBezTo>
                      <a:pt x="344663" y="372737"/>
                      <a:pt x="245084" y="600314"/>
                      <a:pt x="245084" y="600314"/>
                    </a:cubicBezTo>
                    <a:lnTo>
                      <a:pt x="186675" y="5717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1" name="Google Shape;2591;p60"/>
              <p:cNvSpPr/>
              <p:nvPr/>
            </p:nvSpPr>
            <p:spPr>
              <a:xfrm>
                <a:off x="3096099" y="1513553"/>
                <a:ext cx="88240" cy="123844"/>
              </a:xfrm>
              <a:custGeom>
                <a:rect b="b" l="l" r="r" t="t"/>
                <a:pathLst>
                  <a:path extrusionOk="0" h="123844" w="88240">
                    <a:moveTo>
                      <a:pt x="85999" y="64834"/>
                    </a:moveTo>
                    <a:cubicBezTo>
                      <a:pt x="82820" y="73995"/>
                      <a:pt x="79043" y="85213"/>
                      <a:pt x="76127" y="93814"/>
                    </a:cubicBezTo>
                    <a:cubicBezTo>
                      <a:pt x="74893" y="96506"/>
                      <a:pt x="69284" y="115801"/>
                      <a:pt x="66741" y="108659"/>
                    </a:cubicBezTo>
                    <a:cubicBezTo>
                      <a:pt x="63301" y="98525"/>
                      <a:pt x="62665" y="85475"/>
                      <a:pt x="57205" y="76351"/>
                    </a:cubicBezTo>
                    <a:cubicBezTo>
                      <a:pt x="50774" y="69882"/>
                      <a:pt x="49540" y="95197"/>
                      <a:pt x="48904" y="98675"/>
                    </a:cubicBezTo>
                    <a:cubicBezTo>
                      <a:pt x="48605" y="103611"/>
                      <a:pt x="47371" y="111426"/>
                      <a:pt x="45800" y="114941"/>
                    </a:cubicBezTo>
                    <a:cubicBezTo>
                      <a:pt x="44155" y="119840"/>
                      <a:pt x="43071" y="125000"/>
                      <a:pt x="40453" y="123616"/>
                    </a:cubicBezTo>
                    <a:cubicBezTo>
                      <a:pt x="36527" y="121373"/>
                      <a:pt x="32114" y="113707"/>
                      <a:pt x="29272" y="109519"/>
                    </a:cubicBezTo>
                    <a:lnTo>
                      <a:pt x="7509" y="74257"/>
                    </a:lnTo>
                    <a:lnTo>
                      <a:pt x="3097" y="63300"/>
                    </a:lnTo>
                    <a:cubicBezTo>
                      <a:pt x="517" y="49353"/>
                      <a:pt x="-1129" y="34432"/>
                      <a:pt x="928" y="20971"/>
                    </a:cubicBezTo>
                    <a:cubicBezTo>
                      <a:pt x="2050" y="14165"/>
                      <a:pt x="4406" y="5116"/>
                      <a:pt x="9790" y="1152"/>
                    </a:cubicBezTo>
                    <a:cubicBezTo>
                      <a:pt x="13941" y="-1914"/>
                      <a:pt x="19587" y="1713"/>
                      <a:pt x="24785" y="5340"/>
                    </a:cubicBezTo>
                    <a:cubicBezTo>
                      <a:pt x="27403" y="7210"/>
                      <a:pt x="29908" y="8481"/>
                      <a:pt x="32787" y="12482"/>
                    </a:cubicBezTo>
                    <a:cubicBezTo>
                      <a:pt x="38097" y="19438"/>
                      <a:pt x="42248" y="29085"/>
                      <a:pt x="47072" y="36153"/>
                    </a:cubicBezTo>
                    <a:cubicBezTo>
                      <a:pt x="55074" y="47333"/>
                      <a:pt x="57841" y="30431"/>
                      <a:pt x="60122" y="24336"/>
                    </a:cubicBezTo>
                    <a:cubicBezTo>
                      <a:pt x="62366" y="19251"/>
                      <a:pt x="66180" y="442"/>
                      <a:pt x="74107" y="4704"/>
                    </a:cubicBezTo>
                    <a:cubicBezTo>
                      <a:pt x="84540" y="11136"/>
                      <a:pt x="86597" y="26692"/>
                      <a:pt x="87719" y="38808"/>
                    </a:cubicBezTo>
                    <a:cubicBezTo>
                      <a:pt x="88055" y="43332"/>
                      <a:pt x="88392" y="48455"/>
                      <a:pt x="88167" y="53242"/>
                    </a:cubicBezTo>
                    <a:lnTo>
                      <a:pt x="85999" y="64834"/>
                    </a:lnTo>
                    <a:lnTo>
                      <a:pt x="85999" y="648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2" name="Google Shape;2592;p60"/>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3" name="Google Shape;2593;p60"/>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4" name="Google Shape;2594;p60"/>
              <p:cNvSpPr/>
              <p:nvPr/>
            </p:nvSpPr>
            <p:spPr>
              <a:xfrm>
                <a:off x="3091343" y="1687464"/>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280"/>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5" name="Google Shape;2595;p60"/>
              <p:cNvSpPr/>
              <p:nvPr/>
            </p:nvSpPr>
            <p:spPr>
              <a:xfrm>
                <a:off x="3127278" y="1805142"/>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317"/>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6" name="Google Shape;2596;p60"/>
              <p:cNvSpPr/>
              <p:nvPr/>
            </p:nvSpPr>
            <p:spPr>
              <a:xfrm>
                <a:off x="3163027" y="1934748"/>
                <a:ext cx="187791" cy="60110"/>
              </a:xfrm>
              <a:custGeom>
                <a:rect b="b" l="l" r="r" t="t"/>
                <a:pathLst>
                  <a:path extrusionOk="0" h="60110" w="187791">
                    <a:moveTo>
                      <a:pt x="187791" y="897"/>
                    </a:moveTo>
                    <a:cubicBezTo>
                      <a:pt x="138843" y="44947"/>
                      <a:pt x="65327" y="72731"/>
                      <a:pt x="0" y="54370"/>
                    </a:cubicBezTo>
                    <a:lnTo>
                      <a:pt x="112" y="53174"/>
                    </a:lnTo>
                    <a:cubicBezTo>
                      <a:pt x="49285" y="48013"/>
                      <a:pt x="99205" y="47303"/>
                      <a:pt x="144377" y="25241"/>
                    </a:cubicBezTo>
                    <a:cubicBezTo>
                      <a:pt x="159372" y="18435"/>
                      <a:pt x="173694" y="9947"/>
                      <a:pt x="187006" y="0"/>
                    </a:cubicBezTo>
                    <a:lnTo>
                      <a:pt x="187754" y="897"/>
                    </a:lnTo>
                    <a:lnTo>
                      <a:pt x="187754" y="8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7" name="Google Shape;2597;p60"/>
              <p:cNvSpPr/>
              <p:nvPr/>
            </p:nvSpPr>
            <p:spPr>
              <a:xfrm>
                <a:off x="3203636" y="2074900"/>
                <a:ext cx="153538" cy="37228"/>
              </a:xfrm>
              <a:custGeom>
                <a:rect b="b" l="l" r="r" t="t"/>
                <a:pathLst>
                  <a:path extrusionOk="0" h="37228" w="153538">
                    <a:moveTo>
                      <a:pt x="153538" y="1047"/>
                    </a:moveTo>
                    <a:cubicBezTo>
                      <a:pt x="109750" y="28008"/>
                      <a:pt x="50743" y="47864"/>
                      <a:pt x="0" y="30999"/>
                    </a:cubicBezTo>
                    <a:cubicBezTo>
                      <a:pt x="0" y="30999"/>
                      <a:pt x="112" y="29803"/>
                      <a:pt x="112" y="29803"/>
                    </a:cubicBezTo>
                    <a:cubicBezTo>
                      <a:pt x="26549" y="25764"/>
                      <a:pt x="51865" y="25503"/>
                      <a:pt x="78115" y="22548"/>
                    </a:cubicBezTo>
                    <a:cubicBezTo>
                      <a:pt x="103842" y="18884"/>
                      <a:pt x="129046" y="11181"/>
                      <a:pt x="152978" y="0"/>
                    </a:cubicBezTo>
                    <a:lnTo>
                      <a:pt x="153538" y="1047"/>
                    </a:lnTo>
                    <a:lnTo>
                      <a:pt x="153538" y="10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98" name="Google Shape;2598;p60"/>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rgbClr val="AC42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99" name="Google Shape;2599;p60"/>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0" name="Google Shape;2600;p60"/>
            <p:cNvSpPr/>
            <p:nvPr/>
          </p:nvSpPr>
          <p:spPr>
            <a:xfrm>
              <a:off x="1277253" y="4195109"/>
              <a:ext cx="865651" cy="7941"/>
            </a:xfrm>
            <a:custGeom>
              <a:rect b="b" l="l" r="r" t="t"/>
              <a:pathLst>
                <a:path extrusionOk="0" h="12123" w="1321604">
                  <a:moveTo>
                    <a:pt x="0" y="5464"/>
                  </a:moveTo>
                  <a:cubicBezTo>
                    <a:pt x="165205" y="-1118"/>
                    <a:pt x="330411" y="640"/>
                    <a:pt x="495616" y="4155"/>
                  </a:cubicBezTo>
                  <a:cubicBezTo>
                    <a:pt x="770983" y="2435"/>
                    <a:pt x="1046313" y="-4969"/>
                    <a:pt x="1321605" y="5464"/>
                  </a:cubicBezTo>
                  <a:lnTo>
                    <a:pt x="1321605" y="6660"/>
                  </a:lnTo>
                  <a:cubicBezTo>
                    <a:pt x="1046275" y="17093"/>
                    <a:pt x="770945" y="9689"/>
                    <a:pt x="495616" y="7969"/>
                  </a:cubicBezTo>
                  <a:cubicBezTo>
                    <a:pt x="331233" y="10287"/>
                    <a:pt x="162139" y="15448"/>
                    <a:pt x="0" y="5464"/>
                  </a:cubicBezTo>
                  <a:lnTo>
                    <a:pt x="0" y="54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1" name="Google Shape;2601;p60"/>
            <p:cNvSpPr/>
            <p:nvPr/>
          </p:nvSpPr>
          <p:spPr>
            <a:xfrm>
              <a:off x="3061977" y="4230920"/>
              <a:ext cx="320905" cy="65004"/>
            </a:xfrm>
            <a:custGeom>
              <a:rect b="b" l="l" r="r" t="t"/>
              <a:pathLst>
                <a:path extrusionOk="0" h="99242" w="489931">
                  <a:moveTo>
                    <a:pt x="0" y="0"/>
                  </a:moveTo>
                  <a:lnTo>
                    <a:pt x="488997" y="99243"/>
                  </a:lnTo>
                  <a:lnTo>
                    <a:pt x="489932"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02" name="Google Shape;2602;p60"/>
            <p:cNvGrpSpPr/>
            <p:nvPr/>
          </p:nvGrpSpPr>
          <p:grpSpPr>
            <a:xfrm>
              <a:off x="1813130" y="4295924"/>
              <a:ext cx="571197" cy="329949"/>
              <a:chOff x="3807806" y="2442629"/>
              <a:chExt cx="872057" cy="503739"/>
            </a:xfrm>
          </p:grpSpPr>
          <p:sp>
            <p:nvSpPr>
              <p:cNvPr id="2603" name="Google Shape;2603;p60"/>
              <p:cNvSpPr/>
              <p:nvPr/>
            </p:nvSpPr>
            <p:spPr>
              <a:xfrm>
                <a:off x="4251818" y="2442629"/>
                <a:ext cx="428045" cy="503730"/>
              </a:xfrm>
              <a:custGeom>
                <a:rect b="b" l="l" r="r" t="t"/>
                <a:pathLst>
                  <a:path extrusionOk="0" h="503730" w="428045">
                    <a:moveTo>
                      <a:pt x="327270" y="2281"/>
                    </a:moveTo>
                    <a:lnTo>
                      <a:pt x="0" y="0"/>
                    </a:lnTo>
                    <a:lnTo>
                      <a:pt x="33579" y="491727"/>
                    </a:lnTo>
                    <a:lnTo>
                      <a:pt x="428045" y="503730"/>
                    </a:lnTo>
                    <a:lnTo>
                      <a:pt x="327270" y="2281"/>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4" name="Google Shape;2604;p60"/>
              <p:cNvSpPr/>
              <p:nvPr/>
            </p:nvSpPr>
            <p:spPr>
              <a:xfrm>
                <a:off x="3872871" y="2442629"/>
                <a:ext cx="417462" cy="137272"/>
              </a:xfrm>
              <a:custGeom>
                <a:rect b="b" l="l" r="r" t="t"/>
                <a:pathLst>
                  <a:path extrusionOk="0" h="137272" w="417462">
                    <a:moveTo>
                      <a:pt x="378948" y="0"/>
                    </a:moveTo>
                    <a:lnTo>
                      <a:pt x="48687" y="0"/>
                    </a:lnTo>
                    <a:cubicBezTo>
                      <a:pt x="21800" y="0"/>
                      <a:pt x="0" y="24119"/>
                      <a:pt x="0" y="53884"/>
                    </a:cubicBezTo>
                    <a:lnTo>
                      <a:pt x="0" y="53884"/>
                    </a:lnTo>
                    <a:cubicBezTo>
                      <a:pt x="0" y="82117"/>
                      <a:pt x="19744" y="105525"/>
                      <a:pt x="45172" y="107582"/>
                    </a:cubicBezTo>
                    <a:lnTo>
                      <a:pt x="417463" y="137272"/>
                    </a:lnTo>
                    <a:lnTo>
                      <a:pt x="378948"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5" name="Google Shape;2605;p60"/>
              <p:cNvSpPr/>
              <p:nvPr/>
            </p:nvSpPr>
            <p:spPr>
              <a:xfrm>
                <a:off x="3807806" y="2567449"/>
                <a:ext cx="510685" cy="137272"/>
              </a:xfrm>
              <a:custGeom>
                <a:rect b="b" l="l" r="r" t="t"/>
                <a:pathLst>
                  <a:path extrusionOk="0" h="137272" w="510685">
                    <a:moveTo>
                      <a:pt x="463532" y="0"/>
                    </a:moveTo>
                    <a:lnTo>
                      <a:pt x="59531" y="0"/>
                    </a:lnTo>
                    <a:cubicBezTo>
                      <a:pt x="26624" y="0"/>
                      <a:pt x="-37" y="24119"/>
                      <a:pt x="0" y="53884"/>
                    </a:cubicBezTo>
                    <a:lnTo>
                      <a:pt x="0" y="53884"/>
                    </a:lnTo>
                    <a:cubicBezTo>
                      <a:pt x="0" y="82117"/>
                      <a:pt x="24119" y="105525"/>
                      <a:pt x="55268" y="107582"/>
                    </a:cubicBezTo>
                    <a:lnTo>
                      <a:pt x="510686" y="137272"/>
                    </a:lnTo>
                    <a:lnTo>
                      <a:pt x="46356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6" name="Google Shape;2606;p60"/>
              <p:cNvSpPr/>
              <p:nvPr/>
            </p:nvSpPr>
            <p:spPr>
              <a:xfrm>
                <a:off x="3872871" y="2689203"/>
                <a:ext cx="445620" cy="137272"/>
              </a:xfrm>
              <a:custGeom>
                <a:rect b="b" l="l" r="r" t="t"/>
                <a:pathLst>
                  <a:path extrusionOk="0" h="137272" w="445620">
                    <a:moveTo>
                      <a:pt x="445583" y="0"/>
                    </a:moveTo>
                    <a:lnTo>
                      <a:pt x="51940" y="0"/>
                    </a:lnTo>
                    <a:cubicBezTo>
                      <a:pt x="23221" y="0"/>
                      <a:pt x="-37" y="24119"/>
                      <a:pt x="0" y="53884"/>
                    </a:cubicBezTo>
                    <a:lnTo>
                      <a:pt x="0" y="53884"/>
                    </a:lnTo>
                    <a:cubicBezTo>
                      <a:pt x="0" y="82117"/>
                      <a:pt x="21053" y="105525"/>
                      <a:pt x="48238" y="107582"/>
                    </a:cubicBezTo>
                    <a:lnTo>
                      <a:pt x="445621" y="137272"/>
                    </a:lnTo>
                    <a:lnTo>
                      <a:pt x="445621"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7" name="Google Shape;2607;p60"/>
              <p:cNvSpPr/>
              <p:nvPr/>
            </p:nvSpPr>
            <p:spPr>
              <a:xfrm>
                <a:off x="3950764" y="2792896"/>
                <a:ext cx="451339" cy="153472"/>
              </a:xfrm>
              <a:custGeom>
                <a:rect b="b" l="l" r="r" t="t"/>
                <a:pathLst>
                  <a:path extrusionOk="0" h="153472" w="451339">
                    <a:moveTo>
                      <a:pt x="438252" y="0"/>
                    </a:moveTo>
                    <a:lnTo>
                      <a:pt x="46777" y="45994"/>
                    </a:lnTo>
                    <a:cubicBezTo>
                      <a:pt x="18246" y="49360"/>
                      <a:pt x="-2582" y="76059"/>
                      <a:pt x="259" y="105675"/>
                    </a:cubicBezTo>
                    <a:lnTo>
                      <a:pt x="259" y="105675"/>
                    </a:lnTo>
                    <a:cubicBezTo>
                      <a:pt x="2989" y="133757"/>
                      <a:pt x="26136" y="154585"/>
                      <a:pt x="53321" y="153426"/>
                    </a:cubicBezTo>
                    <a:lnTo>
                      <a:pt x="451339" y="136524"/>
                    </a:lnTo>
                    <a:lnTo>
                      <a:pt x="438252" y="37"/>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08" name="Google Shape;2608;p60"/>
            <p:cNvSpPr/>
            <p:nvPr/>
          </p:nvSpPr>
          <p:spPr>
            <a:xfrm>
              <a:off x="2306601" y="2720510"/>
              <a:ext cx="534975" cy="540327"/>
            </a:xfrm>
            <a:custGeom>
              <a:rect b="b" l="l" r="r" t="t"/>
              <a:pathLst>
                <a:path extrusionOk="0" h="824927" w="816755">
                  <a:moveTo>
                    <a:pt x="714467" y="494994"/>
                  </a:moveTo>
                  <a:cubicBezTo>
                    <a:pt x="706315" y="433481"/>
                    <a:pt x="649888" y="390142"/>
                    <a:pt x="588338" y="398294"/>
                  </a:cubicBezTo>
                  <a:cubicBezTo>
                    <a:pt x="579177" y="399491"/>
                    <a:pt x="570501" y="401772"/>
                    <a:pt x="562312" y="404950"/>
                  </a:cubicBezTo>
                  <a:cubicBezTo>
                    <a:pt x="562237" y="404950"/>
                    <a:pt x="562237" y="405025"/>
                    <a:pt x="562237" y="405025"/>
                  </a:cubicBezTo>
                  <a:lnTo>
                    <a:pt x="562237" y="409811"/>
                  </a:lnTo>
                  <a:cubicBezTo>
                    <a:pt x="561751" y="478055"/>
                    <a:pt x="561190" y="552992"/>
                    <a:pt x="560742" y="611812"/>
                  </a:cubicBezTo>
                  <a:cubicBezTo>
                    <a:pt x="559620" y="756525"/>
                    <a:pt x="411429" y="825853"/>
                    <a:pt x="287207" y="824918"/>
                  </a:cubicBezTo>
                  <a:cubicBezTo>
                    <a:pt x="192339" y="824208"/>
                    <a:pt x="166238" y="787562"/>
                    <a:pt x="159844" y="681252"/>
                  </a:cubicBezTo>
                  <a:lnTo>
                    <a:pt x="159919" y="680766"/>
                  </a:lnTo>
                  <a:cubicBezTo>
                    <a:pt x="159919" y="680766"/>
                    <a:pt x="215112" y="604894"/>
                    <a:pt x="288590" y="633650"/>
                  </a:cubicBezTo>
                  <a:cubicBezTo>
                    <a:pt x="361994" y="662405"/>
                    <a:pt x="406979" y="677886"/>
                    <a:pt x="465313" y="620113"/>
                  </a:cubicBezTo>
                  <a:cubicBezTo>
                    <a:pt x="480121" y="605455"/>
                    <a:pt x="490591" y="579653"/>
                    <a:pt x="497845" y="549364"/>
                  </a:cubicBezTo>
                  <a:cubicBezTo>
                    <a:pt x="505810" y="516533"/>
                    <a:pt x="510073" y="478391"/>
                    <a:pt x="512317" y="443391"/>
                  </a:cubicBezTo>
                  <a:cubicBezTo>
                    <a:pt x="516168" y="383336"/>
                    <a:pt x="513962" y="332332"/>
                    <a:pt x="513962" y="332332"/>
                  </a:cubicBezTo>
                  <a:cubicBezTo>
                    <a:pt x="513962" y="332332"/>
                    <a:pt x="430051" y="340670"/>
                    <a:pt x="410980" y="293966"/>
                  </a:cubicBezTo>
                  <a:cubicBezTo>
                    <a:pt x="410980" y="293966"/>
                    <a:pt x="376391" y="345681"/>
                    <a:pt x="360835" y="340670"/>
                  </a:cubicBezTo>
                  <a:cubicBezTo>
                    <a:pt x="345242" y="335660"/>
                    <a:pt x="352758" y="267341"/>
                    <a:pt x="352758" y="267341"/>
                  </a:cubicBezTo>
                  <a:cubicBezTo>
                    <a:pt x="352758" y="267341"/>
                    <a:pt x="251795" y="298677"/>
                    <a:pt x="160031" y="315243"/>
                  </a:cubicBezTo>
                  <a:cubicBezTo>
                    <a:pt x="97733" y="326461"/>
                    <a:pt x="39773" y="330836"/>
                    <a:pt x="20216" y="314009"/>
                  </a:cubicBezTo>
                  <a:cubicBezTo>
                    <a:pt x="-28134" y="272315"/>
                    <a:pt x="60190" y="205679"/>
                    <a:pt x="60190" y="205679"/>
                  </a:cubicBezTo>
                  <a:cubicBezTo>
                    <a:pt x="60190" y="205679"/>
                    <a:pt x="-22076" y="133995"/>
                    <a:pt x="5745" y="58946"/>
                  </a:cubicBezTo>
                  <a:cubicBezTo>
                    <a:pt x="33192" y="-15280"/>
                    <a:pt x="258825" y="57413"/>
                    <a:pt x="263537" y="58872"/>
                  </a:cubicBezTo>
                  <a:cubicBezTo>
                    <a:pt x="261704" y="57563"/>
                    <a:pt x="224049" y="29929"/>
                    <a:pt x="247719" y="3903"/>
                  </a:cubicBezTo>
                  <a:cubicBezTo>
                    <a:pt x="271913" y="-22721"/>
                    <a:pt x="513962" y="95592"/>
                    <a:pt x="513962" y="95592"/>
                  </a:cubicBezTo>
                  <a:cubicBezTo>
                    <a:pt x="513962" y="95592"/>
                    <a:pt x="531836" y="28919"/>
                    <a:pt x="563621" y="33967"/>
                  </a:cubicBezTo>
                  <a:cubicBezTo>
                    <a:pt x="595406" y="38941"/>
                    <a:pt x="596341" y="112307"/>
                    <a:pt x="596341" y="112307"/>
                  </a:cubicBezTo>
                  <a:cubicBezTo>
                    <a:pt x="596341" y="112307"/>
                    <a:pt x="698724" y="42456"/>
                    <a:pt x="727069" y="76521"/>
                  </a:cubicBezTo>
                  <a:cubicBezTo>
                    <a:pt x="755413" y="110587"/>
                    <a:pt x="662078" y="154001"/>
                    <a:pt x="662078" y="154001"/>
                  </a:cubicBezTo>
                  <a:cubicBezTo>
                    <a:pt x="662078" y="154001"/>
                    <a:pt x="767117" y="154001"/>
                    <a:pt x="808811" y="243970"/>
                  </a:cubicBezTo>
                  <a:cubicBezTo>
                    <a:pt x="850505" y="334014"/>
                    <a:pt x="714504" y="495031"/>
                    <a:pt x="714504" y="49503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09" name="Google Shape;2609;p60"/>
            <p:cNvSpPr/>
            <p:nvPr/>
          </p:nvSpPr>
          <p:spPr>
            <a:xfrm>
              <a:off x="2335468" y="3017765"/>
              <a:ext cx="125183" cy="64091"/>
            </a:xfrm>
            <a:custGeom>
              <a:rect b="b" l="l" r="r" t="t"/>
              <a:pathLst>
                <a:path extrusionOk="0" h="97849" w="191119">
                  <a:moveTo>
                    <a:pt x="186034" y="93408"/>
                  </a:moveTo>
                  <a:cubicBezTo>
                    <a:pt x="128335" y="97858"/>
                    <a:pt x="62447"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lnTo>
                    <a:pt x="185622" y="11666"/>
                  </a:ln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0" name="Google Shape;2610;p60"/>
            <p:cNvSpPr/>
            <p:nvPr/>
          </p:nvSpPr>
          <p:spPr>
            <a:xfrm>
              <a:off x="2515932" y="3017765"/>
              <a:ext cx="125183" cy="64091"/>
            </a:xfrm>
            <a:custGeom>
              <a:rect b="b" l="l" r="r" t="t"/>
              <a:pathLst>
                <a:path extrusionOk="0" h="97849" w="191119">
                  <a:moveTo>
                    <a:pt x="186034" y="93408"/>
                  </a:moveTo>
                  <a:cubicBezTo>
                    <a:pt x="128335" y="97858"/>
                    <a:pt x="62485"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cubicBezTo>
                    <a:pt x="180275" y="6318"/>
                    <a:pt x="185622" y="11666"/>
                    <a:pt x="185622" y="11666"/>
                  </a:cubicBez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1" name="Google Shape;2611;p60"/>
            <p:cNvSpPr/>
            <p:nvPr/>
          </p:nvSpPr>
          <p:spPr>
            <a:xfrm>
              <a:off x="2457076" y="3046304"/>
              <a:ext cx="61060" cy="7972"/>
            </a:xfrm>
            <a:custGeom>
              <a:rect b="b" l="l" r="r" t="t"/>
              <a:pathLst>
                <a:path extrusionOk="0" h="12171" w="93222">
                  <a:moveTo>
                    <a:pt x="93222" y="6086"/>
                  </a:moveTo>
                  <a:cubicBezTo>
                    <a:pt x="62784" y="14163"/>
                    <a:pt x="30401" y="14238"/>
                    <a:pt x="0" y="6086"/>
                  </a:cubicBezTo>
                  <a:cubicBezTo>
                    <a:pt x="30439" y="-2066"/>
                    <a:pt x="62784" y="-1991"/>
                    <a:pt x="93222" y="6086"/>
                  </a:cubicBezTo>
                  <a:lnTo>
                    <a:pt x="93222" y="60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2" name="Google Shape;2612;p60"/>
            <p:cNvSpPr/>
            <p:nvPr/>
          </p:nvSpPr>
          <p:spPr>
            <a:xfrm>
              <a:off x="2222704" y="4288944"/>
              <a:ext cx="89325" cy="336973"/>
            </a:xfrm>
            <a:custGeom>
              <a:rect b="b" l="l" r="r" t="t"/>
              <a:pathLst>
                <a:path extrusionOk="0" h="514462" w="136374">
                  <a:moveTo>
                    <a:pt x="136375" y="13050"/>
                  </a:moveTo>
                  <a:lnTo>
                    <a:pt x="136375" y="514462"/>
                  </a:lnTo>
                  <a:lnTo>
                    <a:pt x="0" y="514462"/>
                  </a:lnTo>
                  <a:lnTo>
                    <a:pt x="35561" y="0"/>
                  </a:lnTo>
                  <a:lnTo>
                    <a:pt x="136375" y="130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3" name="Google Shape;2613;p60"/>
            <p:cNvSpPr/>
            <p:nvPr/>
          </p:nvSpPr>
          <p:spPr>
            <a:xfrm>
              <a:off x="2177514" y="4363402"/>
              <a:ext cx="179728" cy="188056"/>
            </a:xfrm>
            <a:custGeom>
              <a:rect b="b" l="l" r="r" t="t"/>
              <a:pathLst>
                <a:path extrusionOk="0" h="287108" w="274394">
                  <a:moveTo>
                    <a:pt x="274395" y="143554"/>
                  </a:moveTo>
                  <a:cubicBezTo>
                    <a:pt x="274395" y="222829"/>
                    <a:pt x="212957" y="287109"/>
                    <a:pt x="137197" y="287109"/>
                  </a:cubicBezTo>
                  <a:cubicBezTo>
                    <a:pt x="61438" y="287109"/>
                    <a:pt x="0" y="222829"/>
                    <a:pt x="0" y="143554"/>
                  </a:cubicBezTo>
                  <a:cubicBezTo>
                    <a:pt x="0" y="64280"/>
                    <a:pt x="61438" y="0"/>
                    <a:pt x="137197" y="0"/>
                  </a:cubicBezTo>
                  <a:cubicBezTo>
                    <a:pt x="212957" y="0"/>
                    <a:pt x="274395" y="64280"/>
                    <a:pt x="274395" y="1435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4" name="Google Shape;2614;p60"/>
            <p:cNvSpPr/>
            <p:nvPr/>
          </p:nvSpPr>
          <p:spPr>
            <a:xfrm>
              <a:off x="2196086" y="4383173"/>
              <a:ext cx="143333" cy="146780"/>
            </a:xfrm>
            <a:custGeom>
              <a:rect b="b" l="l" r="r" t="t"/>
              <a:pathLst>
                <a:path extrusionOk="0" h="224092" w="218829">
                  <a:moveTo>
                    <a:pt x="108806" y="224092"/>
                  </a:moveTo>
                  <a:cubicBezTo>
                    <a:pt x="29943" y="224353"/>
                    <a:pt x="-22446" y="143508"/>
                    <a:pt x="9526" y="71114"/>
                  </a:cubicBezTo>
                  <a:cubicBezTo>
                    <a:pt x="39441" y="-270"/>
                    <a:pt x="131803" y="-26670"/>
                    <a:pt x="187296" y="32972"/>
                  </a:cubicBezTo>
                  <a:cubicBezTo>
                    <a:pt x="254155" y="104095"/>
                    <a:pt x="208460" y="223904"/>
                    <a:pt x="108806" y="224092"/>
                  </a:cubicBezTo>
                  <a:lnTo>
                    <a:pt x="108806" y="224092"/>
                  </a:lnTo>
                  <a:close/>
                  <a:moveTo>
                    <a:pt x="108806" y="222895"/>
                  </a:moveTo>
                  <a:cubicBezTo>
                    <a:pt x="197990" y="221287"/>
                    <a:pt x="236132" y="102749"/>
                    <a:pt x="179106" y="40451"/>
                  </a:cubicBezTo>
                  <a:cubicBezTo>
                    <a:pt x="142685" y="-2439"/>
                    <a:pt x="73319" y="-5917"/>
                    <a:pt x="35851" y="37983"/>
                  </a:cubicBezTo>
                  <a:cubicBezTo>
                    <a:pt x="-20688" y="100094"/>
                    <a:pt x="20594" y="222409"/>
                    <a:pt x="108806" y="222858"/>
                  </a:cubicBezTo>
                  <a:lnTo>
                    <a:pt x="108806" y="22285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15" name="Google Shape;2615;p60"/>
          <p:cNvGrpSpPr/>
          <p:nvPr/>
        </p:nvGrpSpPr>
        <p:grpSpPr>
          <a:xfrm>
            <a:off x="3763272" y="2441885"/>
            <a:ext cx="399185" cy="558045"/>
            <a:chOff x="713672" y="5379807"/>
            <a:chExt cx="399185" cy="558045"/>
          </a:xfrm>
        </p:grpSpPr>
        <p:sp>
          <p:nvSpPr>
            <p:cNvPr id="2616" name="Google Shape;2616;p60"/>
            <p:cNvSpPr/>
            <p:nvPr/>
          </p:nvSpPr>
          <p:spPr>
            <a:xfrm>
              <a:off x="713672" y="5379807"/>
              <a:ext cx="399185" cy="558045"/>
            </a:xfrm>
            <a:custGeom>
              <a:rect b="b" l="l" r="r" t="t"/>
              <a:pathLst>
                <a:path extrusionOk="0" h="851977" w="609442">
                  <a:moveTo>
                    <a:pt x="353819" y="246537"/>
                  </a:moveTo>
                  <a:cubicBezTo>
                    <a:pt x="371319" y="199944"/>
                    <a:pt x="408975" y="130093"/>
                    <a:pt x="477555" y="130093"/>
                  </a:cubicBezTo>
                  <a:lnTo>
                    <a:pt x="543181" y="131028"/>
                  </a:lnTo>
                  <a:lnTo>
                    <a:pt x="471646" y="0"/>
                  </a:lnTo>
                  <a:lnTo>
                    <a:pt x="443190" y="7703"/>
                  </a:lnTo>
                  <a:cubicBezTo>
                    <a:pt x="438628" y="8937"/>
                    <a:pt x="397570" y="20791"/>
                    <a:pt x="355763" y="59045"/>
                  </a:cubicBezTo>
                  <a:cubicBezTo>
                    <a:pt x="335347" y="77704"/>
                    <a:pt x="312649" y="104815"/>
                    <a:pt x="295373" y="142620"/>
                  </a:cubicBezTo>
                  <a:cubicBezTo>
                    <a:pt x="261831" y="103693"/>
                    <a:pt x="208470" y="75086"/>
                    <a:pt x="129719" y="70225"/>
                  </a:cubicBezTo>
                  <a:lnTo>
                    <a:pt x="28943" y="63981"/>
                  </a:lnTo>
                  <a:lnTo>
                    <a:pt x="138992" y="170926"/>
                  </a:lnTo>
                  <a:cubicBezTo>
                    <a:pt x="127999" y="172946"/>
                    <a:pt x="116967" y="175863"/>
                    <a:pt x="105899" y="179714"/>
                  </a:cubicBezTo>
                  <a:lnTo>
                    <a:pt x="4225" y="215014"/>
                  </a:lnTo>
                  <a:lnTo>
                    <a:pt x="171637" y="273198"/>
                  </a:lnTo>
                  <a:cubicBezTo>
                    <a:pt x="70076" y="322708"/>
                    <a:pt x="0" y="426924"/>
                    <a:pt x="0" y="547256"/>
                  </a:cubicBezTo>
                  <a:cubicBezTo>
                    <a:pt x="0" y="715266"/>
                    <a:pt x="136711" y="851977"/>
                    <a:pt x="304721" y="851977"/>
                  </a:cubicBezTo>
                  <a:cubicBezTo>
                    <a:pt x="472731" y="851977"/>
                    <a:pt x="609442" y="715266"/>
                    <a:pt x="609442" y="547256"/>
                  </a:cubicBezTo>
                  <a:cubicBezTo>
                    <a:pt x="609442" y="395962"/>
                    <a:pt x="498570" y="270094"/>
                    <a:pt x="353819" y="2465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17" name="Google Shape;2617;p60"/>
            <p:cNvGrpSpPr/>
            <p:nvPr/>
          </p:nvGrpSpPr>
          <p:grpSpPr>
            <a:xfrm>
              <a:off x="738138" y="5406406"/>
              <a:ext cx="350198" cy="504846"/>
              <a:chOff x="2166597" y="4138021"/>
              <a:chExt cx="534654" cy="770758"/>
            </a:xfrm>
          </p:grpSpPr>
          <p:sp>
            <p:nvSpPr>
              <p:cNvPr id="2618" name="Google Shape;2618;p60"/>
              <p:cNvSpPr/>
              <p:nvPr/>
            </p:nvSpPr>
            <p:spPr>
              <a:xfrm>
                <a:off x="2166597" y="4374125"/>
                <a:ext cx="534654" cy="534654"/>
              </a:xfrm>
              <a:custGeom>
                <a:rect b="b" l="l" r="r" t="t"/>
                <a:pathLst>
                  <a:path extrusionOk="0" h="534654" w="534654">
                    <a:moveTo>
                      <a:pt x="534655" y="267327"/>
                    </a:moveTo>
                    <a:cubicBezTo>
                      <a:pt x="534655" y="414958"/>
                      <a:pt x="414958" y="534655"/>
                      <a:pt x="267327" y="534655"/>
                    </a:cubicBezTo>
                    <a:cubicBezTo>
                      <a:pt x="119697" y="534655"/>
                      <a:pt x="0" y="414958"/>
                      <a:pt x="0" y="267327"/>
                    </a:cubicBezTo>
                    <a:cubicBezTo>
                      <a:pt x="0" y="119697"/>
                      <a:pt x="119697" y="0"/>
                      <a:pt x="267327" y="0"/>
                    </a:cubicBezTo>
                    <a:cubicBezTo>
                      <a:pt x="414958" y="0"/>
                      <a:pt x="534655" y="119697"/>
                      <a:pt x="534655" y="2673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9" name="Google Shape;2619;p60"/>
              <p:cNvSpPr/>
              <p:nvPr/>
            </p:nvSpPr>
            <p:spPr>
              <a:xfrm>
                <a:off x="2502692" y="4423372"/>
                <a:ext cx="159947" cy="204430"/>
              </a:xfrm>
              <a:custGeom>
                <a:rect b="b" l="l" r="r" t="t"/>
                <a:pathLst>
                  <a:path extrusionOk="0" h="204430" w="159947">
                    <a:moveTo>
                      <a:pt x="0" y="0"/>
                    </a:moveTo>
                    <a:cubicBezTo>
                      <a:pt x="74301" y="16490"/>
                      <a:pt x="138992" y="76919"/>
                      <a:pt x="155819" y="151893"/>
                    </a:cubicBezTo>
                    <a:cubicBezTo>
                      <a:pt x="159484" y="169169"/>
                      <a:pt x="160718" y="186856"/>
                      <a:pt x="159484" y="204431"/>
                    </a:cubicBezTo>
                    <a:cubicBezTo>
                      <a:pt x="159484" y="204431"/>
                      <a:pt x="158736" y="204431"/>
                      <a:pt x="158736" y="204431"/>
                    </a:cubicBezTo>
                    <a:cubicBezTo>
                      <a:pt x="157390" y="192914"/>
                      <a:pt x="155969" y="181509"/>
                      <a:pt x="153651" y="170179"/>
                    </a:cubicBezTo>
                    <a:cubicBezTo>
                      <a:pt x="135403" y="85968"/>
                      <a:pt x="81556" y="25427"/>
                      <a:pt x="37" y="0"/>
                    </a:cubicBezTo>
                    <a:lnTo>
                      <a:pt x="3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0" name="Google Shape;2620;p60"/>
              <p:cNvSpPr/>
              <p:nvPr/>
            </p:nvSpPr>
            <p:spPr>
              <a:xfrm>
                <a:off x="2433962" y="4138021"/>
                <a:ext cx="174965" cy="236141"/>
              </a:xfrm>
              <a:custGeom>
                <a:rect b="b" l="l" r="r" t="t"/>
                <a:pathLst>
                  <a:path extrusionOk="0" h="236141" w="174965">
                    <a:moveTo>
                      <a:pt x="0" y="236104"/>
                    </a:moveTo>
                    <a:cubicBezTo>
                      <a:pt x="0" y="236104"/>
                      <a:pt x="37955" y="46967"/>
                      <a:pt x="174965" y="48911"/>
                    </a:cubicBezTo>
                    <a:lnTo>
                      <a:pt x="148266" y="0"/>
                    </a:lnTo>
                    <a:cubicBezTo>
                      <a:pt x="148266" y="0"/>
                      <a:pt x="1197" y="39749"/>
                      <a:pt x="37" y="2361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1" name="Google Shape;2621;p60"/>
              <p:cNvSpPr/>
              <p:nvPr/>
            </p:nvSpPr>
            <p:spPr>
              <a:xfrm>
                <a:off x="2256604" y="4201740"/>
                <a:ext cx="177524" cy="172384"/>
              </a:xfrm>
              <a:custGeom>
                <a:rect b="b" l="l" r="r" t="t"/>
                <a:pathLst>
                  <a:path extrusionOk="0" h="172384" w="177524">
                    <a:moveTo>
                      <a:pt x="177358" y="172385"/>
                    </a:moveTo>
                    <a:cubicBezTo>
                      <a:pt x="177358" y="172385"/>
                      <a:pt x="189773" y="11742"/>
                      <a:pt x="0" y="0"/>
                    </a:cubicBezTo>
                    <a:lnTo>
                      <a:pt x="177358" y="172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2" name="Google Shape;2622;p60"/>
              <p:cNvSpPr/>
              <p:nvPr/>
            </p:nvSpPr>
            <p:spPr>
              <a:xfrm>
                <a:off x="2247330" y="4299289"/>
                <a:ext cx="186631" cy="74835"/>
              </a:xfrm>
              <a:custGeom>
                <a:rect b="b" l="l" r="r" t="t"/>
                <a:pathLst>
                  <a:path extrusionOk="0" h="74835" w="186631">
                    <a:moveTo>
                      <a:pt x="186632" y="74836"/>
                    </a:moveTo>
                    <a:cubicBezTo>
                      <a:pt x="186632" y="74836"/>
                      <a:pt x="122464" y="-32559"/>
                      <a:pt x="0" y="9958"/>
                    </a:cubicBezTo>
                    <a:lnTo>
                      <a:pt x="186632" y="74836"/>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23" name="Google Shape;2623;p60"/>
          <p:cNvGrpSpPr/>
          <p:nvPr/>
        </p:nvGrpSpPr>
        <p:grpSpPr>
          <a:xfrm>
            <a:off x="5967240" y="2475779"/>
            <a:ext cx="508001" cy="490257"/>
            <a:chOff x="4458047" y="3575859"/>
            <a:chExt cx="572202" cy="552215"/>
          </a:xfrm>
        </p:grpSpPr>
        <p:sp>
          <p:nvSpPr>
            <p:cNvPr id="2624" name="Google Shape;2624;p60"/>
            <p:cNvSpPr/>
            <p:nvPr/>
          </p:nvSpPr>
          <p:spPr>
            <a:xfrm>
              <a:off x="4458047" y="3575859"/>
              <a:ext cx="572202" cy="552215"/>
            </a:xfrm>
            <a:custGeom>
              <a:rect b="b" l="l" r="r" t="t"/>
              <a:pathLst>
                <a:path extrusionOk="0" h="843077" w="873591">
                  <a:moveTo>
                    <a:pt x="806731" y="220398"/>
                  </a:moveTo>
                  <a:cubicBezTo>
                    <a:pt x="764327" y="166851"/>
                    <a:pt x="711976" y="130840"/>
                    <a:pt x="650837" y="113265"/>
                  </a:cubicBezTo>
                  <a:cubicBezTo>
                    <a:pt x="638348" y="98570"/>
                    <a:pt x="619763" y="89820"/>
                    <a:pt x="597252" y="88324"/>
                  </a:cubicBezTo>
                  <a:cubicBezTo>
                    <a:pt x="605255" y="72207"/>
                    <a:pt x="606526" y="60316"/>
                    <a:pt x="606002" y="50781"/>
                  </a:cubicBezTo>
                  <a:cubicBezTo>
                    <a:pt x="605068" y="34290"/>
                    <a:pt x="597215" y="19893"/>
                    <a:pt x="583903" y="10208"/>
                  </a:cubicBezTo>
                  <a:cubicBezTo>
                    <a:pt x="574704" y="3515"/>
                    <a:pt x="563785" y="0"/>
                    <a:pt x="552268" y="0"/>
                  </a:cubicBezTo>
                  <a:cubicBezTo>
                    <a:pt x="521792" y="0"/>
                    <a:pt x="491167" y="23072"/>
                    <a:pt x="449846" y="77143"/>
                  </a:cubicBezTo>
                  <a:cubicBezTo>
                    <a:pt x="445284" y="83089"/>
                    <a:pt x="440909" y="89034"/>
                    <a:pt x="436796" y="94793"/>
                  </a:cubicBezTo>
                  <a:cubicBezTo>
                    <a:pt x="432683" y="89034"/>
                    <a:pt x="428308" y="83089"/>
                    <a:pt x="423746" y="77143"/>
                  </a:cubicBezTo>
                  <a:cubicBezTo>
                    <a:pt x="382425" y="23072"/>
                    <a:pt x="351763" y="0"/>
                    <a:pt x="321324" y="0"/>
                  </a:cubicBezTo>
                  <a:cubicBezTo>
                    <a:pt x="309807" y="0"/>
                    <a:pt x="298888" y="3552"/>
                    <a:pt x="289689" y="10208"/>
                  </a:cubicBezTo>
                  <a:cubicBezTo>
                    <a:pt x="276377" y="19893"/>
                    <a:pt x="268524" y="34327"/>
                    <a:pt x="267590" y="50781"/>
                  </a:cubicBezTo>
                  <a:cubicBezTo>
                    <a:pt x="267066" y="60353"/>
                    <a:pt x="268337" y="72207"/>
                    <a:pt x="276340" y="88324"/>
                  </a:cubicBezTo>
                  <a:cubicBezTo>
                    <a:pt x="253791" y="89820"/>
                    <a:pt x="235207" y="98570"/>
                    <a:pt x="222755" y="113265"/>
                  </a:cubicBezTo>
                  <a:cubicBezTo>
                    <a:pt x="161653" y="130878"/>
                    <a:pt x="109265" y="166851"/>
                    <a:pt x="66860" y="220398"/>
                  </a:cubicBezTo>
                  <a:cubicBezTo>
                    <a:pt x="-11778" y="319753"/>
                    <a:pt x="-22174" y="481294"/>
                    <a:pt x="41657" y="613182"/>
                  </a:cubicBezTo>
                  <a:cubicBezTo>
                    <a:pt x="112331" y="759279"/>
                    <a:pt x="256371" y="843078"/>
                    <a:pt x="436796" y="843078"/>
                  </a:cubicBezTo>
                  <a:cubicBezTo>
                    <a:pt x="617220" y="843078"/>
                    <a:pt x="761261" y="759279"/>
                    <a:pt x="831935" y="613182"/>
                  </a:cubicBezTo>
                  <a:cubicBezTo>
                    <a:pt x="895766" y="481294"/>
                    <a:pt x="885370" y="319753"/>
                    <a:pt x="806731" y="220398"/>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5" name="Google Shape;2625;p60"/>
            <p:cNvSpPr/>
            <p:nvPr/>
          </p:nvSpPr>
          <p:spPr>
            <a:xfrm>
              <a:off x="4482335" y="3679441"/>
              <a:ext cx="523626" cy="437121"/>
            </a:xfrm>
            <a:custGeom>
              <a:rect b="b" l="l" r="r" t="t"/>
              <a:pathLst>
                <a:path extrusionOk="0" h="667361" w="799429">
                  <a:moveTo>
                    <a:pt x="59096" y="105260"/>
                  </a:moveTo>
                  <a:cubicBezTo>
                    <a:pt x="195358" y="-66863"/>
                    <a:pt x="399715" y="23928"/>
                    <a:pt x="399715" y="23928"/>
                  </a:cubicBezTo>
                  <a:cubicBezTo>
                    <a:pt x="399715" y="23928"/>
                    <a:pt x="604072" y="-66826"/>
                    <a:pt x="740334" y="105297"/>
                  </a:cubicBezTo>
                  <a:cubicBezTo>
                    <a:pt x="876597" y="277420"/>
                    <a:pt x="782925" y="667361"/>
                    <a:pt x="399715" y="667361"/>
                  </a:cubicBezTo>
                  <a:cubicBezTo>
                    <a:pt x="16505" y="667361"/>
                    <a:pt x="-77167" y="277420"/>
                    <a:pt x="59096" y="105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6" name="Google Shape;2626;p60"/>
            <p:cNvSpPr/>
            <p:nvPr/>
          </p:nvSpPr>
          <p:spPr>
            <a:xfrm>
              <a:off x="4617978" y="3613260"/>
              <a:ext cx="252292" cy="195721"/>
            </a:xfrm>
            <a:custGeom>
              <a:rect b="b" l="l" r="r" t="t"/>
              <a:pathLst>
                <a:path extrusionOk="0" h="298811" w="385178">
                  <a:moveTo>
                    <a:pt x="2069" y="108440"/>
                  </a:moveTo>
                  <a:cubicBezTo>
                    <a:pt x="24393" y="54556"/>
                    <a:pt x="148727" y="124930"/>
                    <a:pt x="148727" y="124930"/>
                  </a:cubicBezTo>
                  <a:cubicBezTo>
                    <a:pt x="148727" y="124930"/>
                    <a:pt x="31722" y="29053"/>
                    <a:pt x="67470" y="3064"/>
                  </a:cubicBezTo>
                  <a:cubicBezTo>
                    <a:pt x="103218" y="-22924"/>
                    <a:pt x="192589" y="124930"/>
                    <a:pt x="192589" y="124930"/>
                  </a:cubicBezTo>
                  <a:cubicBezTo>
                    <a:pt x="192589" y="124930"/>
                    <a:pt x="281960" y="-22924"/>
                    <a:pt x="317708" y="3064"/>
                  </a:cubicBezTo>
                  <a:cubicBezTo>
                    <a:pt x="353457" y="29053"/>
                    <a:pt x="236452" y="124930"/>
                    <a:pt x="236452" y="124930"/>
                  </a:cubicBezTo>
                  <a:cubicBezTo>
                    <a:pt x="236452" y="124930"/>
                    <a:pt x="360823" y="54556"/>
                    <a:pt x="383110" y="108440"/>
                  </a:cubicBezTo>
                  <a:cubicBezTo>
                    <a:pt x="405434" y="162324"/>
                    <a:pt x="239705" y="159071"/>
                    <a:pt x="239705" y="159071"/>
                  </a:cubicBezTo>
                  <a:cubicBezTo>
                    <a:pt x="239705" y="159071"/>
                    <a:pt x="379445" y="204579"/>
                    <a:pt x="343697" y="246796"/>
                  </a:cubicBezTo>
                  <a:cubicBezTo>
                    <a:pt x="307949" y="289051"/>
                    <a:pt x="226692" y="191566"/>
                    <a:pt x="226692" y="191566"/>
                  </a:cubicBezTo>
                  <a:cubicBezTo>
                    <a:pt x="226692" y="191566"/>
                    <a:pt x="216933" y="298811"/>
                    <a:pt x="192589" y="298811"/>
                  </a:cubicBezTo>
                  <a:cubicBezTo>
                    <a:pt x="168208" y="298811"/>
                    <a:pt x="158486" y="191566"/>
                    <a:pt x="158486" y="191566"/>
                  </a:cubicBezTo>
                  <a:cubicBezTo>
                    <a:pt x="158486" y="191566"/>
                    <a:pt x="77230" y="289051"/>
                    <a:pt x="41481" y="246796"/>
                  </a:cubicBezTo>
                  <a:cubicBezTo>
                    <a:pt x="5733" y="204542"/>
                    <a:pt x="145473" y="159071"/>
                    <a:pt x="145473" y="159071"/>
                  </a:cubicBezTo>
                  <a:cubicBezTo>
                    <a:pt x="145473" y="159071"/>
                    <a:pt x="-20256" y="162324"/>
                    <a:pt x="2069" y="108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7" name="Google Shape;2627;p60"/>
            <p:cNvSpPr/>
            <p:nvPr/>
          </p:nvSpPr>
          <p:spPr>
            <a:xfrm>
              <a:off x="4516825" y="3730384"/>
              <a:ext cx="81983" cy="233245"/>
            </a:xfrm>
            <a:custGeom>
              <a:rect b="b" l="l" r="r" t="t"/>
              <a:pathLst>
                <a:path extrusionOk="0" h="356099" w="125165">
                  <a:moveTo>
                    <a:pt x="34897" y="356062"/>
                  </a:moveTo>
                  <a:cubicBezTo>
                    <a:pt x="869" y="263962"/>
                    <a:pt x="-1637" y="153464"/>
                    <a:pt x="54678" y="69851"/>
                  </a:cubicBezTo>
                  <a:cubicBezTo>
                    <a:pt x="73375" y="42404"/>
                    <a:pt x="97419" y="18585"/>
                    <a:pt x="125165" y="0"/>
                  </a:cubicBezTo>
                  <a:cubicBezTo>
                    <a:pt x="94839" y="14770"/>
                    <a:pt x="68065" y="37319"/>
                    <a:pt x="47424" y="64579"/>
                  </a:cubicBezTo>
                  <a:cubicBezTo>
                    <a:pt x="-14799" y="147443"/>
                    <a:pt x="-12406" y="266991"/>
                    <a:pt x="34897" y="356100"/>
                  </a:cubicBezTo>
                  <a:lnTo>
                    <a:pt x="34897" y="35610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28" name="Google Shape;2628;p60"/>
          <p:cNvGrpSpPr/>
          <p:nvPr/>
        </p:nvGrpSpPr>
        <p:grpSpPr>
          <a:xfrm>
            <a:off x="6586368" y="3656384"/>
            <a:ext cx="906502" cy="994092"/>
            <a:chOff x="2473145" y="5332952"/>
            <a:chExt cx="1494151" cy="1638522"/>
          </a:xfrm>
        </p:grpSpPr>
        <p:sp>
          <p:nvSpPr>
            <p:cNvPr id="2629" name="Google Shape;2629;p60"/>
            <p:cNvSpPr/>
            <p:nvPr/>
          </p:nvSpPr>
          <p:spPr>
            <a:xfrm>
              <a:off x="2473145" y="5332952"/>
              <a:ext cx="1494151" cy="1638522"/>
            </a:xfrm>
            <a:custGeom>
              <a:rect b="b" l="l" r="r" t="t"/>
              <a:pathLst>
                <a:path extrusionOk="0" h="2501561" w="2281147">
                  <a:moveTo>
                    <a:pt x="2267736" y="351052"/>
                  </a:moveTo>
                  <a:cubicBezTo>
                    <a:pt x="2234418" y="241600"/>
                    <a:pt x="2139887" y="145050"/>
                    <a:pt x="1986835" y="64055"/>
                  </a:cubicBezTo>
                  <a:cubicBezTo>
                    <a:pt x="1906476" y="21539"/>
                    <a:pt x="1802671" y="0"/>
                    <a:pt x="1678300" y="0"/>
                  </a:cubicBezTo>
                  <a:cubicBezTo>
                    <a:pt x="1434156" y="0"/>
                    <a:pt x="1136353" y="82266"/>
                    <a:pt x="861210" y="225671"/>
                  </a:cubicBezTo>
                  <a:cubicBezTo>
                    <a:pt x="563632" y="380780"/>
                    <a:pt x="336801" y="585248"/>
                    <a:pt x="222414" y="801347"/>
                  </a:cubicBezTo>
                  <a:cubicBezTo>
                    <a:pt x="58630" y="1110854"/>
                    <a:pt x="-17130" y="1407386"/>
                    <a:pt x="3250" y="1658821"/>
                  </a:cubicBezTo>
                  <a:cubicBezTo>
                    <a:pt x="14842" y="1801665"/>
                    <a:pt x="57321" y="1930187"/>
                    <a:pt x="129491" y="2040910"/>
                  </a:cubicBezTo>
                  <a:cubicBezTo>
                    <a:pt x="207270" y="2160158"/>
                    <a:pt x="320161" y="2259513"/>
                    <a:pt x="465062" y="2336170"/>
                  </a:cubicBezTo>
                  <a:cubicBezTo>
                    <a:pt x="672447" y="2445920"/>
                    <a:pt x="863641" y="2501562"/>
                    <a:pt x="1033334" y="2501562"/>
                  </a:cubicBezTo>
                  <a:cubicBezTo>
                    <a:pt x="1157518" y="2501562"/>
                    <a:pt x="1269699" y="2471386"/>
                    <a:pt x="1366773" y="2411817"/>
                  </a:cubicBezTo>
                  <a:cubicBezTo>
                    <a:pt x="1470466" y="2348211"/>
                    <a:pt x="1557705" y="2250426"/>
                    <a:pt x="1626061" y="2121269"/>
                  </a:cubicBezTo>
                  <a:cubicBezTo>
                    <a:pt x="1772531" y="1844443"/>
                    <a:pt x="1782142" y="1575021"/>
                    <a:pt x="1789845" y="1358512"/>
                  </a:cubicBezTo>
                  <a:cubicBezTo>
                    <a:pt x="1794744" y="1221390"/>
                    <a:pt x="1798932" y="1103001"/>
                    <a:pt x="1838719" y="1027840"/>
                  </a:cubicBezTo>
                  <a:cubicBezTo>
                    <a:pt x="1909430" y="894232"/>
                    <a:pt x="2048534" y="779471"/>
                    <a:pt x="2140598" y="703525"/>
                  </a:cubicBezTo>
                  <a:cubicBezTo>
                    <a:pt x="2195903" y="657905"/>
                    <a:pt x="2220770" y="636926"/>
                    <a:pt x="2231277" y="617108"/>
                  </a:cubicBezTo>
                  <a:lnTo>
                    <a:pt x="2233222" y="613518"/>
                  </a:lnTo>
                  <a:cubicBezTo>
                    <a:pt x="2251283" y="579864"/>
                    <a:pt x="2306252" y="477517"/>
                    <a:pt x="2267774" y="351089"/>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0" name="Google Shape;2630;p60"/>
            <p:cNvSpPr/>
            <p:nvPr/>
          </p:nvSpPr>
          <p:spPr>
            <a:xfrm>
              <a:off x="2484876" y="5353096"/>
              <a:ext cx="1445093" cy="1589528"/>
            </a:xfrm>
            <a:custGeom>
              <a:rect b="b" l="l" r="r" t="t"/>
              <a:pathLst>
                <a:path extrusionOk="0" h="2426760" w="2206249">
                  <a:moveTo>
                    <a:pt x="445171" y="2265742"/>
                  </a:moveTo>
                  <a:cubicBezTo>
                    <a:pt x="-134618" y="1958964"/>
                    <a:pt x="-78041" y="1341108"/>
                    <a:pt x="218079" y="781437"/>
                  </a:cubicBezTo>
                  <a:cubicBezTo>
                    <a:pt x="514200" y="221766"/>
                    <a:pt x="1533327" y="-151198"/>
                    <a:pt x="1931944" y="59739"/>
                  </a:cubicBezTo>
                  <a:cubicBezTo>
                    <a:pt x="2330560" y="270640"/>
                    <a:pt x="2184239" y="517924"/>
                    <a:pt x="2160830" y="562198"/>
                  </a:cubicBezTo>
                  <a:cubicBezTo>
                    <a:pt x="2137385" y="606472"/>
                    <a:pt x="1876938" y="767602"/>
                    <a:pt x="1768272" y="972930"/>
                  </a:cubicBezTo>
                  <a:cubicBezTo>
                    <a:pt x="1659606" y="1178259"/>
                    <a:pt x="1794223" y="1615428"/>
                    <a:pt x="1555614" y="2066359"/>
                  </a:cubicBezTo>
                  <a:cubicBezTo>
                    <a:pt x="1317005" y="2517327"/>
                    <a:pt x="884023" y="2497957"/>
                    <a:pt x="445171" y="2265705"/>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1" name="Google Shape;2631;p60"/>
            <p:cNvSpPr/>
            <p:nvPr/>
          </p:nvSpPr>
          <p:spPr>
            <a:xfrm>
              <a:off x="2537703" y="5405827"/>
              <a:ext cx="1339001" cy="1484013"/>
            </a:xfrm>
            <a:custGeom>
              <a:rect b="b" l="l" r="r" t="t"/>
              <a:pathLst>
                <a:path extrusionOk="0" h="2265669" w="2044277">
                  <a:moveTo>
                    <a:pt x="208737" y="738661"/>
                  </a:moveTo>
                  <a:cubicBezTo>
                    <a:pt x="55497" y="1028275"/>
                    <a:pt x="-15663" y="1302371"/>
                    <a:pt x="2885" y="1531407"/>
                  </a:cubicBezTo>
                  <a:cubicBezTo>
                    <a:pt x="23750" y="1788787"/>
                    <a:pt x="158106" y="1984768"/>
                    <a:pt x="402212" y="2113925"/>
                  </a:cubicBezTo>
                  <a:cubicBezTo>
                    <a:pt x="623881" y="2231230"/>
                    <a:pt x="820086" y="2280888"/>
                    <a:pt x="985478" y="2261630"/>
                  </a:cubicBezTo>
                  <a:cubicBezTo>
                    <a:pt x="1166426" y="2240541"/>
                    <a:pt x="1303212" y="2138007"/>
                    <a:pt x="1403652" y="1948159"/>
                  </a:cubicBezTo>
                  <a:cubicBezTo>
                    <a:pt x="1537483" y="1695266"/>
                    <a:pt x="1546533" y="1440839"/>
                    <a:pt x="1553788" y="1236408"/>
                  </a:cubicBezTo>
                  <a:cubicBezTo>
                    <a:pt x="1559172" y="1084777"/>
                    <a:pt x="1563846" y="953786"/>
                    <a:pt x="1616272" y="854693"/>
                  </a:cubicBezTo>
                  <a:cubicBezTo>
                    <a:pt x="1698015" y="700220"/>
                    <a:pt x="1854096" y="571473"/>
                    <a:pt x="1947393" y="494517"/>
                  </a:cubicBezTo>
                  <a:cubicBezTo>
                    <a:pt x="1971736" y="474437"/>
                    <a:pt x="2001726" y="449720"/>
                    <a:pt x="2011224" y="439474"/>
                  </a:cubicBezTo>
                  <a:lnTo>
                    <a:pt x="2013916" y="434389"/>
                  </a:lnTo>
                  <a:cubicBezTo>
                    <a:pt x="2090125" y="290348"/>
                    <a:pt x="2022704" y="161190"/>
                    <a:pt x="1813524" y="50467"/>
                  </a:cubicBezTo>
                  <a:cubicBezTo>
                    <a:pt x="1646225" y="-38044"/>
                    <a:pt x="1321348" y="-8428"/>
                    <a:pt x="985890" y="125928"/>
                  </a:cubicBezTo>
                  <a:cubicBezTo>
                    <a:pt x="625938" y="270118"/>
                    <a:pt x="335389" y="499154"/>
                    <a:pt x="208699" y="738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2" name="Google Shape;2632;p60"/>
            <p:cNvSpPr/>
            <p:nvPr/>
          </p:nvSpPr>
          <p:spPr>
            <a:xfrm>
              <a:off x="2683209" y="6322988"/>
              <a:ext cx="245775" cy="261849"/>
            </a:xfrm>
            <a:custGeom>
              <a:rect b="b" l="l" r="r" t="t"/>
              <a:pathLst>
                <a:path extrusionOk="0" h="399769" w="375229">
                  <a:moveTo>
                    <a:pt x="331098" y="98553"/>
                  </a:moveTo>
                  <a:cubicBezTo>
                    <a:pt x="373690" y="159019"/>
                    <a:pt x="391713" y="244052"/>
                    <a:pt x="356713" y="312894"/>
                  </a:cubicBezTo>
                  <a:cubicBezTo>
                    <a:pt x="333940" y="359337"/>
                    <a:pt x="286525" y="392655"/>
                    <a:pt x="235109" y="398413"/>
                  </a:cubicBezTo>
                  <a:cubicBezTo>
                    <a:pt x="75550" y="417634"/>
                    <a:pt x="-49308" y="228534"/>
                    <a:pt x="19198" y="86999"/>
                  </a:cubicBezTo>
                  <a:cubicBezTo>
                    <a:pt x="41148" y="40855"/>
                    <a:pt x="87553" y="6827"/>
                    <a:pt x="138671" y="1293"/>
                  </a:cubicBezTo>
                  <a:cubicBezTo>
                    <a:pt x="215253" y="-8430"/>
                    <a:pt x="288881" y="37938"/>
                    <a:pt x="331098" y="98516"/>
                  </a:cubicBezTo>
                  <a:lnTo>
                    <a:pt x="331098" y="98516"/>
                  </a:lnTo>
                  <a:close/>
                  <a:moveTo>
                    <a:pt x="330051" y="99264"/>
                  </a:moveTo>
                  <a:cubicBezTo>
                    <a:pt x="275569" y="18793"/>
                    <a:pt x="157293" y="-18863"/>
                    <a:pt x="73680" y="37489"/>
                  </a:cubicBezTo>
                  <a:cubicBezTo>
                    <a:pt x="-12774" y="94665"/>
                    <a:pt x="-13484" y="220083"/>
                    <a:pt x="45859" y="297862"/>
                  </a:cubicBezTo>
                  <a:cubicBezTo>
                    <a:pt x="88787" y="356009"/>
                    <a:pt x="160621" y="395497"/>
                    <a:pt x="233351" y="385438"/>
                  </a:cubicBezTo>
                  <a:cubicBezTo>
                    <a:pt x="368529" y="366180"/>
                    <a:pt x="403119" y="200040"/>
                    <a:pt x="330051" y="99264"/>
                  </a:cubicBezTo>
                  <a:lnTo>
                    <a:pt x="330051" y="992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3" name="Google Shape;2633;p60"/>
            <p:cNvSpPr/>
            <p:nvPr/>
          </p:nvSpPr>
          <p:spPr>
            <a:xfrm>
              <a:off x="2899981" y="5432907"/>
              <a:ext cx="859601" cy="955196"/>
            </a:xfrm>
            <a:custGeom>
              <a:rect b="b" l="l" r="r" t="t"/>
              <a:pathLst>
                <a:path extrusionOk="0" h="1458315" w="1312368">
                  <a:moveTo>
                    <a:pt x="0" y="1458316"/>
                  </a:moveTo>
                  <a:cubicBezTo>
                    <a:pt x="69590" y="1400617"/>
                    <a:pt x="117042" y="1320670"/>
                    <a:pt x="157988" y="1241208"/>
                  </a:cubicBezTo>
                  <a:cubicBezTo>
                    <a:pt x="177620" y="1202506"/>
                    <a:pt x="196429" y="1158007"/>
                    <a:pt x="212172" y="1117473"/>
                  </a:cubicBezTo>
                  <a:cubicBezTo>
                    <a:pt x="303113" y="881144"/>
                    <a:pt x="346751" y="455455"/>
                    <a:pt x="674993" y="455866"/>
                  </a:cubicBezTo>
                  <a:cubicBezTo>
                    <a:pt x="707226" y="455567"/>
                    <a:pt x="743499" y="460951"/>
                    <a:pt x="775769" y="460914"/>
                  </a:cubicBezTo>
                  <a:cubicBezTo>
                    <a:pt x="1036366" y="463382"/>
                    <a:pt x="1305413" y="276115"/>
                    <a:pt x="1312369" y="74"/>
                  </a:cubicBezTo>
                  <a:cubicBezTo>
                    <a:pt x="1312369" y="74"/>
                    <a:pt x="1311134" y="0"/>
                    <a:pt x="1311134" y="0"/>
                  </a:cubicBezTo>
                  <a:cubicBezTo>
                    <a:pt x="1307694" y="44723"/>
                    <a:pt x="1297449" y="88660"/>
                    <a:pt x="1281444" y="130205"/>
                  </a:cubicBezTo>
                  <a:cubicBezTo>
                    <a:pt x="1232421" y="255436"/>
                    <a:pt x="1125026" y="350453"/>
                    <a:pt x="1002525" y="401608"/>
                  </a:cubicBezTo>
                  <a:cubicBezTo>
                    <a:pt x="910349" y="440647"/>
                    <a:pt x="808526" y="455642"/>
                    <a:pt x="708984" y="445508"/>
                  </a:cubicBezTo>
                  <a:cubicBezTo>
                    <a:pt x="697654" y="444723"/>
                    <a:pt x="686286" y="444610"/>
                    <a:pt x="674919" y="444760"/>
                  </a:cubicBezTo>
                  <a:cubicBezTo>
                    <a:pt x="606675" y="445359"/>
                    <a:pt x="537833" y="466673"/>
                    <a:pt x="484884" y="510311"/>
                  </a:cubicBezTo>
                  <a:cubicBezTo>
                    <a:pt x="342377" y="628961"/>
                    <a:pt x="281462" y="878265"/>
                    <a:pt x="224399" y="1050351"/>
                  </a:cubicBezTo>
                  <a:cubicBezTo>
                    <a:pt x="202786" y="1112798"/>
                    <a:pt x="178704" y="1177639"/>
                    <a:pt x="149388" y="1236945"/>
                  </a:cubicBezTo>
                  <a:cubicBezTo>
                    <a:pt x="111321" y="1317192"/>
                    <a:pt x="61886" y="1396990"/>
                    <a:pt x="37" y="1458316"/>
                  </a:cubicBezTo>
                  <a:lnTo>
                    <a:pt x="37" y="14583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4" name="Google Shape;2634;p60"/>
            <p:cNvSpPr/>
            <p:nvPr/>
          </p:nvSpPr>
          <p:spPr>
            <a:xfrm>
              <a:off x="2803251" y="5714527"/>
              <a:ext cx="264685" cy="361538"/>
            </a:xfrm>
            <a:custGeom>
              <a:rect b="b" l="l" r="r" t="t"/>
              <a:pathLst>
                <a:path extrusionOk="0" h="551967" w="404099">
                  <a:moveTo>
                    <a:pt x="399825" y="551856"/>
                  </a:moveTo>
                  <a:cubicBezTo>
                    <a:pt x="411717" y="491166"/>
                    <a:pt x="398517" y="424867"/>
                    <a:pt x="363703" y="373488"/>
                  </a:cubicBezTo>
                  <a:cubicBezTo>
                    <a:pt x="328516" y="321660"/>
                    <a:pt x="272874" y="289764"/>
                    <a:pt x="219364" y="260484"/>
                  </a:cubicBezTo>
                  <a:cubicBezTo>
                    <a:pt x="147717" y="216135"/>
                    <a:pt x="52962" y="164532"/>
                    <a:pt x="15680" y="87127"/>
                  </a:cubicBezTo>
                  <a:cubicBezTo>
                    <a:pt x="3340" y="59605"/>
                    <a:pt x="4761" y="28120"/>
                    <a:pt x="17176" y="561"/>
                  </a:cubicBezTo>
                  <a:lnTo>
                    <a:pt x="16054" y="0"/>
                  </a:lnTo>
                  <a:cubicBezTo>
                    <a:pt x="-39999" y="93260"/>
                    <a:pt x="63095" y="178069"/>
                    <a:pt x="135340" y="222193"/>
                  </a:cubicBezTo>
                  <a:cubicBezTo>
                    <a:pt x="161403" y="238646"/>
                    <a:pt x="188551" y="253155"/>
                    <a:pt x="216110" y="266617"/>
                  </a:cubicBezTo>
                  <a:cubicBezTo>
                    <a:pt x="243183" y="279742"/>
                    <a:pt x="272014" y="292606"/>
                    <a:pt x="295609" y="311452"/>
                  </a:cubicBezTo>
                  <a:cubicBezTo>
                    <a:pt x="367031" y="368627"/>
                    <a:pt x="402892" y="460652"/>
                    <a:pt x="398591" y="551743"/>
                  </a:cubicBezTo>
                  <a:lnTo>
                    <a:pt x="399825" y="551968"/>
                  </a:lnTo>
                  <a:lnTo>
                    <a:pt x="399825" y="55196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5" name="Google Shape;2635;p60"/>
            <p:cNvSpPr/>
            <p:nvPr/>
          </p:nvSpPr>
          <p:spPr>
            <a:xfrm>
              <a:off x="2683290" y="5842697"/>
              <a:ext cx="256670" cy="502323"/>
            </a:xfrm>
            <a:custGeom>
              <a:rect b="b" l="l" r="r" t="t"/>
              <a:pathLst>
                <a:path extrusionOk="0" h="766906" w="391863">
                  <a:moveTo>
                    <a:pt x="290215" y="673"/>
                  </a:moveTo>
                  <a:cubicBezTo>
                    <a:pt x="334452" y="87127"/>
                    <a:pt x="432087" y="285089"/>
                    <a:pt x="351541" y="367543"/>
                  </a:cubicBezTo>
                  <a:cubicBezTo>
                    <a:pt x="321028" y="401421"/>
                    <a:pt x="272790" y="403515"/>
                    <a:pt x="230161" y="400225"/>
                  </a:cubicBezTo>
                  <a:cubicBezTo>
                    <a:pt x="186224" y="397158"/>
                    <a:pt x="138696" y="392821"/>
                    <a:pt x="97526" y="412939"/>
                  </a:cubicBezTo>
                  <a:cubicBezTo>
                    <a:pt x="55944" y="433281"/>
                    <a:pt x="27226" y="472880"/>
                    <a:pt x="11595" y="515547"/>
                  </a:cubicBezTo>
                  <a:cubicBezTo>
                    <a:pt x="-19180" y="602300"/>
                    <a:pt x="15073" y="698364"/>
                    <a:pt x="70079" y="766907"/>
                  </a:cubicBezTo>
                  <a:cubicBezTo>
                    <a:pt x="70079" y="766907"/>
                    <a:pt x="71051" y="766122"/>
                    <a:pt x="71051" y="766122"/>
                  </a:cubicBezTo>
                  <a:cubicBezTo>
                    <a:pt x="35303" y="711677"/>
                    <a:pt x="10137" y="648107"/>
                    <a:pt x="12081" y="582669"/>
                  </a:cubicBezTo>
                  <a:cubicBezTo>
                    <a:pt x="14362" y="520183"/>
                    <a:pt x="46521" y="453473"/>
                    <a:pt x="102686" y="423558"/>
                  </a:cubicBezTo>
                  <a:cubicBezTo>
                    <a:pt x="142024" y="403777"/>
                    <a:pt x="186784" y="406656"/>
                    <a:pt x="229862" y="407105"/>
                  </a:cubicBezTo>
                  <a:cubicBezTo>
                    <a:pt x="273463" y="408339"/>
                    <a:pt x="322823" y="404488"/>
                    <a:pt x="354420" y="370385"/>
                  </a:cubicBezTo>
                  <a:cubicBezTo>
                    <a:pt x="419897" y="302328"/>
                    <a:pt x="386018" y="193288"/>
                    <a:pt x="354308" y="116668"/>
                  </a:cubicBezTo>
                  <a:cubicBezTo>
                    <a:pt x="336658" y="75984"/>
                    <a:pt x="315905" y="36721"/>
                    <a:pt x="291262" y="0"/>
                  </a:cubicBezTo>
                  <a:lnTo>
                    <a:pt x="290178" y="673"/>
                  </a:lnTo>
                  <a:lnTo>
                    <a:pt x="290178" y="67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6" name="Google Shape;2636;p60"/>
            <p:cNvSpPr/>
            <p:nvPr/>
          </p:nvSpPr>
          <p:spPr>
            <a:xfrm>
              <a:off x="2991952" y="6103914"/>
              <a:ext cx="622633" cy="195351"/>
            </a:xfrm>
            <a:custGeom>
              <a:rect b="b" l="l" r="r" t="t"/>
              <a:pathLst>
                <a:path extrusionOk="0" h="298246" w="950584">
                  <a:moveTo>
                    <a:pt x="972" y="240741"/>
                  </a:moveTo>
                  <a:cubicBezTo>
                    <a:pt x="64616" y="171226"/>
                    <a:pt x="159634" y="129382"/>
                    <a:pt x="254240" y="138880"/>
                  </a:cubicBezTo>
                  <a:cubicBezTo>
                    <a:pt x="412153" y="147593"/>
                    <a:pt x="529195" y="313097"/>
                    <a:pt x="649491" y="297167"/>
                  </a:cubicBezTo>
                  <a:cubicBezTo>
                    <a:pt x="700907" y="290100"/>
                    <a:pt x="734599" y="247658"/>
                    <a:pt x="762532" y="208058"/>
                  </a:cubicBezTo>
                  <a:cubicBezTo>
                    <a:pt x="776592" y="188688"/>
                    <a:pt x="790727" y="169356"/>
                    <a:pt x="804450" y="149724"/>
                  </a:cubicBezTo>
                  <a:cubicBezTo>
                    <a:pt x="818211" y="130167"/>
                    <a:pt x="831860" y="110535"/>
                    <a:pt x="845845" y="91203"/>
                  </a:cubicBezTo>
                  <a:cubicBezTo>
                    <a:pt x="873404" y="53810"/>
                    <a:pt x="901749" y="10433"/>
                    <a:pt x="950585" y="1234"/>
                  </a:cubicBezTo>
                  <a:cubicBezTo>
                    <a:pt x="950585" y="1234"/>
                    <a:pt x="950360" y="0"/>
                    <a:pt x="950360" y="0"/>
                  </a:cubicBezTo>
                  <a:cubicBezTo>
                    <a:pt x="899916" y="4936"/>
                    <a:pt x="867159" y="48612"/>
                    <a:pt x="837955" y="85295"/>
                  </a:cubicBezTo>
                  <a:cubicBezTo>
                    <a:pt x="808713" y="123324"/>
                    <a:pt x="780406" y="161840"/>
                    <a:pt x="751763" y="200056"/>
                  </a:cubicBezTo>
                  <a:cubicBezTo>
                    <a:pt x="737553" y="218828"/>
                    <a:pt x="724353" y="238347"/>
                    <a:pt x="707152" y="254427"/>
                  </a:cubicBezTo>
                  <a:cubicBezTo>
                    <a:pt x="649379" y="310741"/>
                    <a:pt x="576648" y="282771"/>
                    <a:pt x="514986" y="249229"/>
                  </a:cubicBezTo>
                  <a:cubicBezTo>
                    <a:pt x="431074" y="204843"/>
                    <a:pt x="352473" y="140376"/>
                    <a:pt x="255324" y="128447"/>
                  </a:cubicBezTo>
                  <a:cubicBezTo>
                    <a:pt x="158362" y="116070"/>
                    <a:pt x="58371" y="163149"/>
                    <a:pt x="0" y="239955"/>
                  </a:cubicBezTo>
                  <a:lnTo>
                    <a:pt x="1010" y="240703"/>
                  </a:lnTo>
                  <a:lnTo>
                    <a:pt x="1010" y="2407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7" name="Google Shape;2637;p60"/>
            <p:cNvSpPr/>
            <p:nvPr/>
          </p:nvSpPr>
          <p:spPr>
            <a:xfrm>
              <a:off x="2973019" y="6297089"/>
              <a:ext cx="419562" cy="467324"/>
            </a:xfrm>
            <a:custGeom>
              <a:rect b="b" l="l" r="r" t="t"/>
              <a:pathLst>
                <a:path extrusionOk="0" h="713471" w="640553">
                  <a:moveTo>
                    <a:pt x="0" y="1234"/>
                  </a:moveTo>
                  <a:cubicBezTo>
                    <a:pt x="91951" y="29840"/>
                    <a:pt x="180836" y="66149"/>
                    <a:pt x="265158" y="111770"/>
                  </a:cubicBezTo>
                  <a:cubicBezTo>
                    <a:pt x="348359" y="156418"/>
                    <a:pt x="427036" y="223465"/>
                    <a:pt x="454445" y="316837"/>
                  </a:cubicBezTo>
                  <a:cubicBezTo>
                    <a:pt x="456390" y="325661"/>
                    <a:pt x="460166" y="338562"/>
                    <a:pt x="460877" y="347499"/>
                  </a:cubicBezTo>
                  <a:cubicBezTo>
                    <a:pt x="461999" y="355315"/>
                    <a:pt x="464055" y="371207"/>
                    <a:pt x="464953" y="379097"/>
                  </a:cubicBezTo>
                  <a:cubicBezTo>
                    <a:pt x="469029" y="422062"/>
                    <a:pt x="478639" y="464542"/>
                    <a:pt x="492250" y="505600"/>
                  </a:cubicBezTo>
                  <a:cubicBezTo>
                    <a:pt x="520371" y="586370"/>
                    <a:pt x="567898" y="665084"/>
                    <a:pt x="639881" y="713472"/>
                  </a:cubicBezTo>
                  <a:cubicBezTo>
                    <a:pt x="639881" y="713472"/>
                    <a:pt x="640553" y="712424"/>
                    <a:pt x="640553" y="712424"/>
                  </a:cubicBezTo>
                  <a:cubicBezTo>
                    <a:pt x="541834" y="630271"/>
                    <a:pt x="493746" y="501898"/>
                    <a:pt x="476695" y="377676"/>
                  </a:cubicBezTo>
                  <a:cubicBezTo>
                    <a:pt x="475124" y="366047"/>
                    <a:pt x="472469" y="349107"/>
                    <a:pt x="470450" y="337590"/>
                  </a:cubicBezTo>
                  <a:cubicBezTo>
                    <a:pt x="469291" y="332280"/>
                    <a:pt x="465327" y="319342"/>
                    <a:pt x="463943" y="313845"/>
                  </a:cubicBezTo>
                  <a:cubicBezTo>
                    <a:pt x="429429" y="214154"/>
                    <a:pt x="330336" y="139067"/>
                    <a:pt x="241787" y="87725"/>
                  </a:cubicBezTo>
                  <a:cubicBezTo>
                    <a:pt x="204169" y="66748"/>
                    <a:pt x="164495" y="49659"/>
                    <a:pt x="124147" y="34963"/>
                  </a:cubicBezTo>
                  <a:cubicBezTo>
                    <a:pt x="83612" y="20641"/>
                    <a:pt x="42442" y="8152"/>
                    <a:pt x="299" y="0"/>
                  </a:cubicBezTo>
                  <a:lnTo>
                    <a:pt x="0" y="1234"/>
                  </a:lnTo>
                  <a:lnTo>
                    <a:pt x="0" y="12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8" name="Google Shape;2638;p60"/>
            <p:cNvSpPr/>
            <p:nvPr/>
          </p:nvSpPr>
          <p:spPr>
            <a:xfrm>
              <a:off x="2895744" y="6549806"/>
              <a:ext cx="324433" cy="337609"/>
            </a:xfrm>
            <a:custGeom>
              <a:rect b="b" l="l" r="r" t="t"/>
              <a:pathLst>
                <a:path extrusionOk="0" h="515434" w="495317">
                  <a:moveTo>
                    <a:pt x="75" y="748"/>
                  </a:moveTo>
                  <a:cubicBezTo>
                    <a:pt x="42853" y="56689"/>
                    <a:pt x="111807" y="87127"/>
                    <a:pt x="178742" y="103020"/>
                  </a:cubicBezTo>
                  <a:cubicBezTo>
                    <a:pt x="229261" y="115584"/>
                    <a:pt x="282883" y="110237"/>
                    <a:pt x="331944" y="128523"/>
                  </a:cubicBezTo>
                  <a:cubicBezTo>
                    <a:pt x="452389" y="172497"/>
                    <a:pt x="503954" y="298327"/>
                    <a:pt x="474526" y="418772"/>
                  </a:cubicBezTo>
                  <a:cubicBezTo>
                    <a:pt x="467159" y="452352"/>
                    <a:pt x="453959" y="484136"/>
                    <a:pt x="438291" y="514799"/>
                  </a:cubicBezTo>
                  <a:lnTo>
                    <a:pt x="439376" y="515435"/>
                  </a:lnTo>
                  <a:cubicBezTo>
                    <a:pt x="458708" y="486716"/>
                    <a:pt x="474563" y="455081"/>
                    <a:pt x="484098" y="421240"/>
                  </a:cubicBezTo>
                  <a:cubicBezTo>
                    <a:pt x="516107" y="317622"/>
                    <a:pt x="478938" y="198598"/>
                    <a:pt x="381341" y="145350"/>
                  </a:cubicBezTo>
                  <a:cubicBezTo>
                    <a:pt x="335421" y="118688"/>
                    <a:pt x="282621" y="112144"/>
                    <a:pt x="231280" y="104665"/>
                  </a:cubicBezTo>
                  <a:cubicBezTo>
                    <a:pt x="164532" y="90867"/>
                    <a:pt x="97560" y="70974"/>
                    <a:pt x="40572" y="32645"/>
                  </a:cubicBezTo>
                  <a:cubicBezTo>
                    <a:pt x="26437" y="23072"/>
                    <a:pt x="12714" y="12565"/>
                    <a:pt x="1009" y="0"/>
                  </a:cubicBezTo>
                  <a:lnTo>
                    <a:pt x="0" y="748"/>
                  </a:lnTo>
                  <a:lnTo>
                    <a:pt x="0" y="7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39" name="Google Shape;2639;p60"/>
            <p:cNvSpPr/>
            <p:nvPr/>
          </p:nvSpPr>
          <p:spPr>
            <a:xfrm>
              <a:off x="2722236" y="6533102"/>
              <a:ext cx="79185" cy="257665"/>
            </a:xfrm>
            <a:custGeom>
              <a:rect b="b" l="l" r="r" t="t"/>
              <a:pathLst>
                <a:path extrusionOk="0" h="393381" w="120893">
                  <a:moveTo>
                    <a:pt x="75" y="1010"/>
                  </a:moveTo>
                  <a:cubicBezTo>
                    <a:pt x="35375" y="35113"/>
                    <a:pt x="69478" y="69253"/>
                    <a:pt x="96064" y="109863"/>
                  </a:cubicBezTo>
                  <a:cubicBezTo>
                    <a:pt x="114761" y="137497"/>
                    <a:pt x="119660" y="176349"/>
                    <a:pt x="97410" y="203347"/>
                  </a:cubicBezTo>
                  <a:lnTo>
                    <a:pt x="88511" y="215163"/>
                  </a:lnTo>
                  <a:cubicBezTo>
                    <a:pt x="71609" y="239843"/>
                    <a:pt x="50930" y="266168"/>
                    <a:pt x="50257" y="297355"/>
                  </a:cubicBezTo>
                  <a:cubicBezTo>
                    <a:pt x="51005" y="338674"/>
                    <a:pt x="91091" y="369001"/>
                    <a:pt x="120034" y="393381"/>
                  </a:cubicBezTo>
                  <a:cubicBezTo>
                    <a:pt x="120034" y="393381"/>
                    <a:pt x="120894" y="392484"/>
                    <a:pt x="120894" y="392484"/>
                  </a:cubicBezTo>
                  <a:cubicBezTo>
                    <a:pt x="105338" y="373488"/>
                    <a:pt x="88735" y="355801"/>
                    <a:pt x="75947" y="335234"/>
                  </a:cubicBezTo>
                  <a:cubicBezTo>
                    <a:pt x="64504" y="318332"/>
                    <a:pt x="59792" y="297355"/>
                    <a:pt x="67159" y="277910"/>
                  </a:cubicBezTo>
                  <a:cubicBezTo>
                    <a:pt x="76433" y="247733"/>
                    <a:pt x="98794" y="223091"/>
                    <a:pt x="111134" y="194297"/>
                  </a:cubicBezTo>
                  <a:cubicBezTo>
                    <a:pt x="131364" y="137758"/>
                    <a:pt x="89483" y="71871"/>
                    <a:pt x="48313" y="35487"/>
                  </a:cubicBezTo>
                  <a:cubicBezTo>
                    <a:pt x="33617" y="22175"/>
                    <a:pt x="17949" y="9909"/>
                    <a:pt x="748" y="0"/>
                  </a:cubicBezTo>
                  <a:lnTo>
                    <a:pt x="0" y="1010"/>
                  </a:lnTo>
                  <a:lnTo>
                    <a:pt x="0" y="101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0" name="Google Shape;2640;p60"/>
            <p:cNvSpPr/>
            <p:nvPr/>
          </p:nvSpPr>
          <p:spPr>
            <a:xfrm>
              <a:off x="2502951" y="6273429"/>
              <a:ext cx="181761" cy="170168"/>
            </a:xfrm>
            <a:custGeom>
              <a:rect b="b" l="l" r="r" t="t"/>
              <a:pathLst>
                <a:path extrusionOk="0" h="259799" w="277498">
                  <a:moveTo>
                    <a:pt x="277387" y="256969"/>
                  </a:moveTo>
                  <a:cubicBezTo>
                    <a:pt x="220137" y="251435"/>
                    <a:pt x="164719" y="216397"/>
                    <a:pt x="146509" y="160905"/>
                  </a:cubicBezTo>
                  <a:cubicBezTo>
                    <a:pt x="141423" y="145274"/>
                    <a:pt x="138469" y="127587"/>
                    <a:pt x="132149" y="112218"/>
                  </a:cubicBezTo>
                  <a:cubicBezTo>
                    <a:pt x="110985" y="56128"/>
                    <a:pt x="59793" y="9872"/>
                    <a:pt x="299" y="0"/>
                  </a:cubicBezTo>
                  <a:cubicBezTo>
                    <a:pt x="299" y="0"/>
                    <a:pt x="0" y="1234"/>
                    <a:pt x="0" y="1234"/>
                  </a:cubicBezTo>
                  <a:cubicBezTo>
                    <a:pt x="57511" y="25764"/>
                    <a:pt x="102945" y="70973"/>
                    <a:pt x="128522" y="127363"/>
                  </a:cubicBezTo>
                  <a:cubicBezTo>
                    <a:pt x="143218" y="162064"/>
                    <a:pt x="154212" y="200617"/>
                    <a:pt x="181509" y="228326"/>
                  </a:cubicBezTo>
                  <a:cubicBezTo>
                    <a:pt x="206488" y="252183"/>
                    <a:pt x="243508" y="264336"/>
                    <a:pt x="277499" y="258241"/>
                  </a:cubicBezTo>
                  <a:lnTo>
                    <a:pt x="277387" y="257007"/>
                  </a:lnTo>
                  <a:lnTo>
                    <a:pt x="277387" y="25700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1" name="Google Shape;2641;p60"/>
            <p:cNvSpPr/>
            <p:nvPr/>
          </p:nvSpPr>
          <p:spPr>
            <a:xfrm>
              <a:off x="3153140" y="5839995"/>
              <a:ext cx="482337" cy="106748"/>
            </a:xfrm>
            <a:custGeom>
              <a:rect b="b" l="l" r="r" t="t"/>
              <a:pathLst>
                <a:path extrusionOk="0" h="162974" w="736393">
                  <a:moveTo>
                    <a:pt x="187" y="12464"/>
                  </a:moveTo>
                  <a:cubicBezTo>
                    <a:pt x="103693" y="5846"/>
                    <a:pt x="243208" y="7491"/>
                    <a:pt x="332579" y="63843"/>
                  </a:cubicBezTo>
                  <a:cubicBezTo>
                    <a:pt x="338413" y="67508"/>
                    <a:pt x="346938" y="73491"/>
                    <a:pt x="352473" y="77903"/>
                  </a:cubicBezTo>
                  <a:cubicBezTo>
                    <a:pt x="427858" y="138519"/>
                    <a:pt x="536001" y="205341"/>
                    <a:pt x="623801" y="128272"/>
                  </a:cubicBezTo>
                  <a:cubicBezTo>
                    <a:pt x="654315" y="102396"/>
                    <a:pt x="695971" y="92562"/>
                    <a:pt x="736020" y="99667"/>
                  </a:cubicBezTo>
                  <a:lnTo>
                    <a:pt x="736394" y="98470"/>
                  </a:lnTo>
                  <a:cubicBezTo>
                    <a:pt x="700982" y="87289"/>
                    <a:pt x="659662" y="92076"/>
                    <a:pt x="627316" y="112268"/>
                  </a:cubicBezTo>
                  <a:cubicBezTo>
                    <a:pt x="622119" y="115708"/>
                    <a:pt x="612172" y="122925"/>
                    <a:pt x="607124" y="126515"/>
                  </a:cubicBezTo>
                  <a:cubicBezTo>
                    <a:pt x="533122" y="179203"/>
                    <a:pt x="442554" y="130890"/>
                    <a:pt x="375993" y="87289"/>
                  </a:cubicBezTo>
                  <a:cubicBezTo>
                    <a:pt x="323194" y="48250"/>
                    <a:pt x="261531" y="20878"/>
                    <a:pt x="196653" y="7828"/>
                  </a:cubicBezTo>
                  <a:cubicBezTo>
                    <a:pt x="164158" y="1620"/>
                    <a:pt x="130990" y="-474"/>
                    <a:pt x="98009" y="87"/>
                  </a:cubicBezTo>
                  <a:cubicBezTo>
                    <a:pt x="65065" y="760"/>
                    <a:pt x="32121" y="3976"/>
                    <a:pt x="0" y="11231"/>
                  </a:cubicBezTo>
                  <a:lnTo>
                    <a:pt x="224" y="12464"/>
                  </a:lnTo>
                  <a:lnTo>
                    <a:pt x="224" y="124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2" name="Google Shape;2642;p60"/>
            <p:cNvSpPr/>
            <p:nvPr/>
          </p:nvSpPr>
          <p:spPr>
            <a:xfrm>
              <a:off x="3277147" y="5847694"/>
              <a:ext cx="299498" cy="307137"/>
            </a:xfrm>
            <a:custGeom>
              <a:rect b="b" l="l" r="r" t="t"/>
              <a:pathLst>
                <a:path extrusionOk="0" h="468911" w="457249">
                  <a:moveTo>
                    <a:pt x="37" y="635"/>
                  </a:moveTo>
                  <a:cubicBezTo>
                    <a:pt x="32233" y="78826"/>
                    <a:pt x="32308" y="165953"/>
                    <a:pt x="21127" y="248593"/>
                  </a:cubicBezTo>
                  <a:cubicBezTo>
                    <a:pt x="16715" y="275741"/>
                    <a:pt x="10096" y="305469"/>
                    <a:pt x="10806" y="332990"/>
                  </a:cubicBezTo>
                  <a:cubicBezTo>
                    <a:pt x="9460" y="418847"/>
                    <a:pt x="71534" y="484323"/>
                    <a:pt x="159746" y="465738"/>
                  </a:cubicBezTo>
                  <a:cubicBezTo>
                    <a:pt x="198336" y="457998"/>
                    <a:pt x="232514" y="436272"/>
                    <a:pt x="260035" y="409423"/>
                  </a:cubicBezTo>
                  <a:lnTo>
                    <a:pt x="280415" y="390539"/>
                  </a:lnTo>
                  <a:cubicBezTo>
                    <a:pt x="327232" y="350005"/>
                    <a:pt x="395064" y="313022"/>
                    <a:pt x="456539" y="342526"/>
                  </a:cubicBezTo>
                  <a:lnTo>
                    <a:pt x="457250" y="341479"/>
                  </a:lnTo>
                  <a:cubicBezTo>
                    <a:pt x="406095" y="309096"/>
                    <a:pt x="340806" y="331607"/>
                    <a:pt x="294924" y="363205"/>
                  </a:cubicBezTo>
                  <a:cubicBezTo>
                    <a:pt x="281275" y="372740"/>
                    <a:pt x="263027" y="388333"/>
                    <a:pt x="250649" y="399813"/>
                  </a:cubicBezTo>
                  <a:cubicBezTo>
                    <a:pt x="224436" y="424942"/>
                    <a:pt x="192914" y="446106"/>
                    <a:pt x="157240" y="454146"/>
                  </a:cubicBezTo>
                  <a:cubicBezTo>
                    <a:pt x="75385" y="473479"/>
                    <a:pt x="12227" y="415219"/>
                    <a:pt x="14845" y="332953"/>
                  </a:cubicBezTo>
                  <a:cubicBezTo>
                    <a:pt x="14733" y="305731"/>
                    <a:pt x="23782" y="276563"/>
                    <a:pt x="29728" y="250089"/>
                  </a:cubicBezTo>
                  <a:cubicBezTo>
                    <a:pt x="39487" y="203496"/>
                    <a:pt x="41768" y="155296"/>
                    <a:pt x="35299" y="108105"/>
                  </a:cubicBezTo>
                  <a:cubicBezTo>
                    <a:pt x="30027" y="70487"/>
                    <a:pt x="20080" y="32981"/>
                    <a:pt x="1084" y="0"/>
                  </a:cubicBezTo>
                  <a:lnTo>
                    <a:pt x="0" y="635"/>
                  </a:lnTo>
                  <a:lnTo>
                    <a:pt x="0" y="6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3" name="Google Shape;2643;p60"/>
            <p:cNvSpPr/>
            <p:nvPr/>
          </p:nvSpPr>
          <p:spPr>
            <a:xfrm>
              <a:off x="3308547" y="6257337"/>
              <a:ext cx="184479" cy="376453"/>
            </a:xfrm>
            <a:custGeom>
              <a:rect b="b" l="l" r="r" t="t"/>
              <a:pathLst>
                <a:path extrusionOk="0" h="574738" w="281648">
                  <a:moveTo>
                    <a:pt x="0" y="1122"/>
                  </a:moveTo>
                  <a:cubicBezTo>
                    <a:pt x="66523" y="52276"/>
                    <a:pt x="131925" y="122053"/>
                    <a:pt x="132074" y="210003"/>
                  </a:cubicBezTo>
                  <a:cubicBezTo>
                    <a:pt x="131813" y="231766"/>
                    <a:pt x="124446" y="252482"/>
                    <a:pt x="120782" y="273834"/>
                  </a:cubicBezTo>
                  <a:cubicBezTo>
                    <a:pt x="114836" y="310031"/>
                    <a:pt x="115359" y="347275"/>
                    <a:pt x="123025" y="383210"/>
                  </a:cubicBezTo>
                  <a:cubicBezTo>
                    <a:pt x="134767" y="440722"/>
                    <a:pt x="160681" y="496700"/>
                    <a:pt x="203197" y="538058"/>
                  </a:cubicBezTo>
                  <a:cubicBezTo>
                    <a:pt x="224250" y="558063"/>
                    <a:pt x="251660" y="575638"/>
                    <a:pt x="281649" y="574703"/>
                  </a:cubicBezTo>
                  <a:lnTo>
                    <a:pt x="281649" y="573432"/>
                  </a:lnTo>
                  <a:cubicBezTo>
                    <a:pt x="224063" y="564457"/>
                    <a:pt x="188389" y="508554"/>
                    <a:pt x="163522" y="460578"/>
                  </a:cubicBezTo>
                  <a:cubicBezTo>
                    <a:pt x="132897" y="397308"/>
                    <a:pt x="116369" y="323568"/>
                    <a:pt x="129457" y="253305"/>
                  </a:cubicBezTo>
                  <a:cubicBezTo>
                    <a:pt x="139965" y="210713"/>
                    <a:pt x="139590" y="164382"/>
                    <a:pt x="121679" y="123736"/>
                  </a:cubicBezTo>
                  <a:cubicBezTo>
                    <a:pt x="109863" y="96475"/>
                    <a:pt x="91689" y="72506"/>
                    <a:pt x="70936" y="51828"/>
                  </a:cubicBezTo>
                  <a:cubicBezTo>
                    <a:pt x="50108" y="31186"/>
                    <a:pt x="26512" y="13424"/>
                    <a:pt x="636" y="0"/>
                  </a:cubicBezTo>
                  <a:lnTo>
                    <a:pt x="0" y="1084"/>
                  </a:lnTo>
                  <a:lnTo>
                    <a:pt x="0" y="108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4" name="Google Shape;2644;p60"/>
            <p:cNvSpPr/>
            <p:nvPr/>
          </p:nvSpPr>
          <p:spPr>
            <a:xfrm>
              <a:off x="2926360" y="6460241"/>
              <a:ext cx="348410" cy="46580"/>
            </a:xfrm>
            <a:custGeom>
              <a:rect b="b" l="l" r="r" t="t"/>
              <a:pathLst>
                <a:path extrusionOk="0" h="71115" w="531924">
                  <a:moveTo>
                    <a:pt x="0" y="19512"/>
                  </a:moveTo>
                  <a:cubicBezTo>
                    <a:pt x="38366" y="46398"/>
                    <a:pt x="88660" y="55036"/>
                    <a:pt x="134617" y="47632"/>
                  </a:cubicBezTo>
                  <a:cubicBezTo>
                    <a:pt x="181920" y="41275"/>
                    <a:pt x="219912" y="7808"/>
                    <a:pt x="266654" y="9042"/>
                  </a:cubicBezTo>
                  <a:cubicBezTo>
                    <a:pt x="358456" y="7696"/>
                    <a:pt x="445994" y="39817"/>
                    <a:pt x="531364" y="71115"/>
                  </a:cubicBezTo>
                  <a:cubicBezTo>
                    <a:pt x="531364" y="71115"/>
                    <a:pt x="531925" y="69993"/>
                    <a:pt x="531925" y="69993"/>
                  </a:cubicBezTo>
                  <a:cubicBezTo>
                    <a:pt x="444723" y="19699"/>
                    <a:pt x="332168" y="-18592"/>
                    <a:pt x="231841" y="9528"/>
                  </a:cubicBezTo>
                  <a:cubicBezTo>
                    <a:pt x="210078" y="16147"/>
                    <a:pt x="189137" y="27514"/>
                    <a:pt x="166701" y="32002"/>
                  </a:cubicBezTo>
                  <a:cubicBezTo>
                    <a:pt x="111657" y="43818"/>
                    <a:pt x="53361" y="41724"/>
                    <a:pt x="673" y="18465"/>
                  </a:cubicBezTo>
                  <a:lnTo>
                    <a:pt x="0" y="19512"/>
                  </a:lnTo>
                  <a:lnTo>
                    <a:pt x="0" y="1951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5" name="Google Shape;2645;p60"/>
            <p:cNvSpPr/>
            <p:nvPr/>
          </p:nvSpPr>
          <p:spPr>
            <a:xfrm>
              <a:off x="3374898" y="5376329"/>
              <a:ext cx="177041" cy="353383"/>
            </a:xfrm>
            <a:custGeom>
              <a:rect b="b" l="l" r="r" t="t"/>
              <a:pathLst>
                <a:path extrusionOk="0" h="539516" w="270292">
                  <a:moveTo>
                    <a:pt x="486" y="539441"/>
                  </a:moveTo>
                  <a:cubicBezTo>
                    <a:pt x="108517" y="499131"/>
                    <a:pt x="207572" y="421763"/>
                    <a:pt x="256296" y="315341"/>
                  </a:cubicBezTo>
                  <a:cubicBezTo>
                    <a:pt x="294176" y="230009"/>
                    <a:pt x="248967" y="137945"/>
                    <a:pt x="194559" y="71347"/>
                  </a:cubicBezTo>
                  <a:cubicBezTo>
                    <a:pt x="179976" y="51230"/>
                    <a:pt x="160868" y="33542"/>
                    <a:pt x="151332" y="10470"/>
                  </a:cubicBezTo>
                  <a:cubicBezTo>
                    <a:pt x="150397" y="7217"/>
                    <a:pt x="150061" y="3702"/>
                    <a:pt x="151744" y="711"/>
                  </a:cubicBezTo>
                  <a:lnTo>
                    <a:pt x="150697" y="0"/>
                  </a:lnTo>
                  <a:cubicBezTo>
                    <a:pt x="139179" y="16603"/>
                    <a:pt x="177433" y="61288"/>
                    <a:pt x="186557" y="77181"/>
                  </a:cubicBezTo>
                  <a:cubicBezTo>
                    <a:pt x="234122" y="145200"/>
                    <a:pt x="279518" y="228662"/>
                    <a:pt x="249865" y="312985"/>
                  </a:cubicBezTo>
                  <a:cubicBezTo>
                    <a:pt x="232364" y="368029"/>
                    <a:pt x="189436" y="410770"/>
                    <a:pt x="144003" y="444499"/>
                  </a:cubicBezTo>
                  <a:cubicBezTo>
                    <a:pt x="98869" y="479536"/>
                    <a:pt x="50481" y="510349"/>
                    <a:pt x="0" y="538357"/>
                  </a:cubicBezTo>
                  <a:lnTo>
                    <a:pt x="486" y="539516"/>
                  </a:lnTo>
                  <a:lnTo>
                    <a:pt x="486" y="5395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6" name="Google Shape;2646;p60"/>
            <p:cNvSpPr/>
            <p:nvPr/>
          </p:nvSpPr>
          <p:spPr>
            <a:xfrm>
              <a:off x="3035271" y="5418285"/>
              <a:ext cx="335130" cy="541904"/>
            </a:xfrm>
            <a:custGeom>
              <a:rect b="b" l="l" r="r" t="t"/>
              <a:pathLst>
                <a:path extrusionOk="0" h="827335" w="511649">
                  <a:moveTo>
                    <a:pt x="4912" y="827223"/>
                  </a:moveTo>
                  <a:cubicBezTo>
                    <a:pt x="3715" y="683369"/>
                    <a:pt x="29816" y="517940"/>
                    <a:pt x="118925" y="401122"/>
                  </a:cubicBezTo>
                  <a:cubicBezTo>
                    <a:pt x="157815" y="350753"/>
                    <a:pt x="211549" y="314892"/>
                    <a:pt x="277325" y="320988"/>
                  </a:cubicBezTo>
                  <a:cubicBezTo>
                    <a:pt x="315317" y="323007"/>
                    <a:pt x="352150" y="333477"/>
                    <a:pt x="391077" y="326522"/>
                  </a:cubicBezTo>
                  <a:cubicBezTo>
                    <a:pt x="433780" y="319305"/>
                    <a:pt x="467808" y="288380"/>
                    <a:pt x="491329" y="253529"/>
                  </a:cubicBezTo>
                  <a:cubicBezTo>
                    <a:pt x="563013" y="141535"/>
                    <a:pt x="429106" y="41170"/>
                    <a:pt x="337042" y="0"/>
                  </a:cubicBezTo>
                  <a:lnTo>
                    <a:pt x="336519" y="1122"/>
                  </a:lnTo>
                  <a:cubicBezTo>
                    <a:pt x="358469" y="13163"/>
                    <a:pt x="379447" y="26999"/>
                    <a:pt x="399490" y="41806"/>
                  </a:cubicBezTo>
                  <a:cubicBezTo>
                    <a:pt x="438155" y="71385"/>
                    <a:pt x="476446" y="106310"/>
                    <a:pt x="493124" y="153015"/>
                  </a:cubicBezTo>
                  <a:cubicBezTo>
                    <a:pt x="514476" y="212247"/>
                    <a:pt x="471884" y="272675"/>
                    <a:pt x="422338" y="302665"/>
                  </a:cubicBezTo>
                  <a:cubicBezTo>
                    <a:pt x="365986" y="334636"/>
                    <a:pt x="302491" y="303151"/>
                    <a:pt x="239445" y="315341"/>
                  </a:cubicBezTo>
                  <a:cubicBezTo>
                    <a:pt x="188216" y="323830"/>
                    <a:pt x="147494" y="359653"/>
                    <a:pt x="115822" y="398580"/>
                  </a:cubicBezTo>
                  <a:cubicBezTo>
                    <a:pt x="50570" y="476545"/>
                    <a:pt x="15681" y="576199"/>
                    <a:pt x="4762" y="676414"/>
                  </a:cubicBezTo>
                  <a:cubicBezTo>
                    <a:pt x="-697" y="726597"/>
                    <a:pt x="-2006" y="777302"/>
                    <a:pt x="3715" y="827335"/>
                  </a:cubicBezTo>
                  <a:lnTo>
                    <a:pt x="4949" y="827223"/>
                  </a:lnTo>
                  <a:lnTo>
                    <a:pt x="4949" y="82722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47" name="Google Shape;2647;p60"/>
            <p:cNvSpPr/>
            <p:nvPr/>
          </p:nvSpPr>
          <p:spPr>
            <a:xfrm>
              <a:off x="2928050" y="5582975"/>
              <a:ext cx="251174" cy="81909"/>
            </a:xfrm>
            <a:custGeom>
              <a:rect b="b" l="l" r="r" t="t"/>
              <a:pathLst>
                <a:path extrusionOk="0" h="125052" w="383472">
                  <a:moveTo>
                    <a:pt x="0" y="2431"/>
                  </a:moveTo>
                  <a:cubicBezTo>
                    <a:pt x="1832" y="6843"/>
                    <a:pt x="45433" y="110311"/>
                    <a:pt x="109862" y="123661"/>
                  </a:cubicBezTo>
                  <a:cubicBezTo>
                    <a:pt x="134505" y="128747"/>
                    <a:pt x="158886" y="119884"/>
                    <a:pt x="182257" y="97224"/>
                  </a:cubicBezTo>
                  <a:cubicBezTo>
                    <a:pt x="222380" y="58372"/>
                    <a:pt x="267814" y="41432"/>
                    <a:pt x="317323" y="46892"/>
                  </a:cubicBezTo>
                  <a:cubicBezTo>
                    <a:pt x="354342" y="50968"/>
                    <a:pt x="379882" y="66786"/>
                    <a:pt x="380144" y="66935"/>
                  </a:cubicBezTo>
                  <a:lnTo>
                    <a:pt x="383472" y="61625"/>
                  </a:lnTo>
                  <a:cubicBezTo>
                    <a:pt x="382425" y="60952"/>
                    <a:pt x="277124" y="-3440"/>
                    <a:pt x="177844" y="92699"/>
                  </a:cubicBezTo>
                  <a:cubicBezTo>
                    <a:pt x="156044" y="113789"/>
                    <a:pt x="133608" y="122128"/>
                    <a:pt x="111134" y="117491"/>
                  </a:cubicBezTo>
                  <a:cubicBezTo>
                    <a:pt x="49958" y="104815"/>
                    <a:pt x="6207" y="1047"/>
                    <a:pt x="5796" y="0"/>
                  </a:cubicBezTo>
                  <a:lnTo>
                    <a:pt x="0" y="239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48" name="Google Shape;2648;p60"/>
          <p:cNvGrpSpPr/>
          <p:nvPr/>
        </p:nvGrpSpPr>
        <p:grpSpPr>
          <a:xfrm>
            <a:off x="5082703" y="3742963"/>
            <a:ext cx="1086482" cy="820902"/>
            <a:chOff x="4825166" y="4527088"/>
            <a:chExt cx="1086482" cy="820902"/>
          </a:xfrm>
        </p:grpSpPr>
        <p:sp>
          <p:nvSpPr>
            <p:cNvPr id="2649" name="Google Shape;2649;p60"/>
            <p:cNvSpPr/>
            <p:nvPr/>
          </p:nvSpPr>
          <p:spPr>
            <a:xfrm>
              <a:off x="4825166" y="4527088"/>
              <a:ext cx="1086482" cy="820902"/>
            </a:xfrm>
            <a:custGeom>
              <a:rect b="b" l="l" r="r" t="t"/>
              <a:pathLst>
                <a:path extrusionOk="0" h="1253286" w="1658751">
                  <a:moveTo>
                    <a:pt x="1614629" y="1037899"/>
                  </a:moveTo>
                  <a:lnTo>
                    <a:pt x="1593427" y="1025484"/>
                  </a:lnTo>
                  <a:cubicBezTo>
                    <a:pt x="1630746" y="940788"/>
                    <a:pt x="1599298" y="839413"/>
                    <a:pt x="1517518" y="791587"/>
                  </a:cubicBezTo>
                  <a:lnTo>
                    <a:pt x="1485248" y="772703"/>
                  </a:lnTo>
                  <a:lnTo>
                    <a:pt x="1463971" y="809050"/>
                  </a:lnTo>
                  <a:lnTo>
                    <a:pt x="1435252" y="792260"/>
                  </a:lnTo>
                  <a:lnTo>
                    <a:pt x="1445685" y="686548"/>
                  </a:lnTo>
                  <a:cubicBezTo>
                    <a:pt x="1450733" y="635468"/>
                    <a:pt x="1422875" y="584276"/>
                    <a:pt x="1374749" y="556119"/>
                  </a:cubicBezTo>
                  <a:lnTo>
                    <a:pt x="1091268" y="390278"/>
                  </a:lnTo>
                  <a:cubicBezTo>
                    <a:pt x="1068345" y="376854"/>
                    <a:pt x="1042544" y="369786"/>
                    <a:pt x="1016705" y="369786"/>
                  </a:cubicBezTo>
                  <a:cubicBezTo>
                    <a:pt x="992212" y="369786"/>
                    <a:pt x="968766" y="376218"/>
                    <a:pt x="948910" y="388371"/>
                  </a:cubicBezTo>
                  <a:lnTo>
                    <a:pt x="905085" y="415220"/>
                  </a:lnTo>
                  <a:lnTo>
                    <a:pt x="861820" y="389904"/>
                  </a:lnTo>
                  <a:lnTo>
                    <a:pt x="855014" y="317659"/>
                  </a:lnTo>
                  <a:cubicBezTo>
                    <a:pt x="850901" y="274208"/>
                    <a:pt x="824389" y="234159"/>
                    <a:pt x="784041" y="210564"/>
                  </a:cubicBezTo>
                  <a:lnTo>
                    <a:pt x="459165" y="20529"/>
                  </a:lnTo>
                  <a:cubicBezTo>
                    <a:pt x="436205" y="7105"/>
                    <a:pt x="410478" y="0"/>
                    <a:pt x="384714" y="0"/>
                  </a:cubicBezTo>
                  <a:cubicBezTo>
                    <a:pt x="338944" y="0"/>
                    <a:pt x="298709" y="22025"/>
                    <a:pt x="277132" y="58932"/>
                  </a:cubicBezTo>
                  <a:lnTo>
                    <a:pt x="15713" y="505862"/>
                  </a:lnTo>
                  <a:cubicBezTo>
                    <a:pt x="-19100" y="565392"/>
                    <a:pt x="5879" y="645041"/>
                    <a:pt x="71430" y="683369"/>
                  </a:cubicBezTo>
                  <a:lnTo>
                    <a:pt x="396306" y="873404"/>
                  </a:lnTo>
                  <a:cubicBezTo>
                    <a:pt x="419228" y="886829"/>
                    <a:pt x="445030" y="893933"/>
                    <a:pt x="470869" y="893933"/>
                  </a:cubicBezTo>
                  <a:cubicBezTo>
                    <a:pt x="489790" y="893933"/>
                    <a:pt x="507814" y="890194"/>
                    <a:pt x="524454" y="882790"/>
                  </a:cubicBezTo>
                  <a:lnTo>
                    <a:pt x="590791" y="853324"/>
                  </a:lnTo>
                  <a:lnTo>
                    <a:pt x="634055" y="878639"/>
                  </a:lnTo>
                  <a:lnTo>
                    <a:pt x="632148" y="930018"/>
                  </a:lnTo>
                  <a:cubicBezTo>
                    <a:pt x="630316" y="979116"/>
                    <a:pt x="657688" y="1026307"/>
                    <a:pt x="703570" y="1053156"/>
                  </a:cubicBezTo>
                  <a:lnTo>
                    <a:pt x="987052" y="1218996"/>
                  </a:lnTo>
                  <a:cubicBezTo>
                    <a:pt x="1009974" y="1232421"/>
                    <a:pt x="1035775" y="1239488"/>
                    <a:pt x="1061577" y="1239488"/>
                  </a:cubicBezTo>
                  <a:cubicBezTo>
                    <a:pt x="1088800" y="1239488"/>
                    <a:pt x="1114377" y="1231673"/>
                    <a:pt x="1135504" y="1216865"/>
                  </a:cubicBezTo>
                  <a:lnTo>
                    <a:pt x="1222520" y="1155951"/>
                  </a:lnTo>
                  <a:lnTo>
                    <a:pt x="1251238" y="1172740"/>
                  </a:lnTo>
                  <a:lnTo>
                    <a:pt x="1229961" y="1209087"/>
                  </a:lnTo>
                  <a:lnTo>
                    <a:pt x="1262232" y="1227971"/>
                  </a:lnTo>
                  <a:cubicBezTo>
                    <a:pt x="1290538" y="1244537"/>
                    <a:pt x="1322772" y="1253287"/>
                    <a:pt x="1355417" y="1253287"/>
                  </a:cubicBezTo>
                  <a:cubicBezTo>
                    <a:pt x="1413750" y="1253287"/>
                    <a:pt x="1468645" y="1225465"/>
                    <a:pt x="1503309" y="1179472"/>
                  </a:cubicBezTo>
                  <a:lnTo>
                    <a:pt x="1524548" y="1191886"/>
                  </a:lnTo>
                  <a:cubicBezTo>
                    <a:pt x="1538197" y="1199888"/>
                    <a:pt x="1553753" y="1204114"/>
                    <a:pt x="1569533" y="1204114"/>
                  </a:cubicBezTo>
                  <a:lnTo>
                    <a:pt x="1569533" y="1204114"/>
                  </a:lnTo>
                  <a:cubicBezTo>
                    <a:pt x="1601131" y="1204114"/>
                    <a:pt x="1630634" y="1187174"/>
                    <a:pt x="1646563" y="1159952"/>
                  </a:cubicBezTo>
                  <a:cubicBezTo>
                    <a:pt x="1671393" y="1117510"/>
                    <a:pt x="1657071" y="1062766"/>
                    <a:pt x="1614629" y="10379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50" name="Google Shape;2650;p60"/>
            <p:cNvGrpSpPr/>
            <p:nvPr/>
          </p:nvGrpSpPr>
          <p:grpSpPr>
            <a:xfrm>
              <a:off x="4849664" y="4554499"/>
              <a:ext cx="1037525" cy="771971"/>
              <a:chOff x="8443736" y="2837400"/>
              <a:chExt cx="1584007" cy="1178581"/>
            </a:xfrm>
          </p:grpSpPr>
          <p:sp>
            <p:nvSpPr>
              <p:cNvPr id="2651" name="Google Shape;2651;p60"/>
              <p:cNvSpPr/>
              <p:nvPr/>
            </p:nvSpPr>
            <p:spPr>
              <a:xfrm>
                <a:off x="9687475" y="3623933"/>
                <a:ext cx="290524" cy="392048"/>
              </a:xfrm>
              <a:custGeom>
                <a:rect b="b" l="l" r="r" t="t"/>
                <a:pathLst>
                  <a:path extrusionOk="0" h="392048" w="290524">
                    <a:moveTo>
                      <a:pt x="217520" y="0"/>
                    </a:moveTo>
                    <a:lnTo>
                      <a:pt x="0" y="371843"/>
                    </a:lnTo>
                    <a:lnTo>
                      <a:pt x="0" y="371843"/>
                    </a:lnTo>
                    <a:cubicBezTo>
                      <a:pt x="70300" y="412976"/>
                      <a:pt x="160606" y="389306"/>
                      <a:pt x="201701" y="319043"/>
                    </a:cubicBezTo>
                    <a:lnTo>
                      <a:pt x="270319" y="201739"/>
                    </a:lnTo>
                    <a:cubicBezTo>
                      <a:pt x="311452" y="131439"/>
                      <a:pt x="287782" y="41133"/>
                      <a:pt x="217482" y="37"/>
                    </a:cubicBezTo>
                    <a:lnTo>
                      <a:pt x="217482"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2" name="Google Shape;2652;p60"/>
              <p:cNvSpPr/>
              <p:nvPr/>
            </p:nvSpPr>
            <p:spPr>
              <a:xfrm>
                <a:off x="8443736" y="2837400"/>
                <a:ext cx="1440018" cy="1164737"/>
              </a:xfrm>
              <a:custGeom>
                <a:rect b="b" l="l" r="r" t="t"/>
                <a:pathLst>
                  <a:path extrusionOk="0" h="1164737" w="1440018">
                    <a:moveTo>
                      <a:pt x="931128" y="382943"/>
                    </a:moveTo>
                    <a:cubicBezTo>
                      <a:pt x="960930" y="364695"/>
                      <a:pt x="1001465" y="365592"/>
                      <a:pt x="1035045" y="385224"/>
                    </a:cubicBezTo>
                    <a:lnTo>
                      <a:pt x="1318526" y="551065"/>
                    </a:lnTo>
                    <a:cubicBezTo>
                      <a:pt x="1353900" y="571743"/>
                      <a:pt x="1374729" y="609175"/>
                      <a:pt x="1371139" y="645559"/>
                    </a:cubicBezTo>
                    <a:lnTo>
                      <a:pt x="1358351" y="775090"/>
                    </a:lnTo>
                    <a:lnTo>
                      <a:pt x="1440018" y="822879"/>
                    </a:lnTo>
                    <a:lnTo>
                      <a:pt x="1352517" y="972454"/>
                    </a:lnTo>
                    <a:lnTo>
                      <a:pt x="1265016" y="1122029"/>
                    </a:lnTo>
                    <a:lnTo>
                      <a:pt x="1183348" y="1074239"/>
                    </a:lnTo>
                    <a:lnTo>
                      <a:pt x="1076702" y="1148878"/>
                    </a:lnTo>
                    <a:cubicBezTo>
                      <a:pt x="1046749" y="1169855"/>
                      <a:pt x="1003933" y="1170042"/>
                      <a:pt x="968559" y="1149326"/>
                    </a:cubicBezTo>
                    <a:lnTo>
                      <a:pt x="685078" y="983485"/>
                    </a:lnTo>
                    <a:cubicBezTo>
                      <a:pt x="651461" y="963816"/>
                      <a:pt x="630819" y="928965"/>
                      <a:pt x="632128" y="894002"/>
                    </a:cubicBezTo>
                    <a:lnTo>
                      <a:pt x="634895" y="820262"/>
                    </a:lnTo>
                    <a:lnTo>
                      <a:pt x="555770" y="773969"/>
                    </a:lnTo>
                    <a:lnTo>
                      <a:pt x="471934" y="811212"/>
                    </a:lnTo>
                    <a:cubicBezTo>
                      <a:pt x="443178" y="824001"/>
                      <a:pt x="407654" y="821159"/>
                      <a:pt x="377888" y="803734"/>
                    </a:cubicBezTo>
                    <a:lnTo>
                      <a:pt x="53012" y="613699"/>
                    </a:lnTo>
                    <a:cubicBezTo>
                      <a:pt x="5185" y="585729"/>
                      <a:pt x="-13773" y="529152"/>
                      <a:pt x="10682" y="487346"/>
                    </a:cubicBezTo>
                    <a:lnTo>
                      <a:pt x="141411" y="263881"/>
                    </a:lnTo>
                    <a:lnTo>
                      <a:pt x="272139" y="40417"/>
                    </a:lnTo>
                    <a:cubicBezTo>
                      <a:pt x="296595" y="-1390"/>
                      <a:pt x="355190" y="-12570"/>
                      <a:pt x="403017" y="15400"/>
                    </a:cubicBezTo>
                    <a:lnTo>
                      <a:pt x="727893" y="205435"/>
                    </a:lnTo>
                    <a:cubicBezTo>
                      <a:pt x="757696" y="222860"/>
                      <a:pt x="777552" y="252439"/>
                      <a:pt x="780506" y="283775"/>
                    </a:cubicBezTo>
                    <a:lnTo>
                      <a:pt x="789107" y="375127"/>
                    </a:lnTo>
                    <a:lnTo>
                      <a:pt x="868232" y="421421"/>
                    </a:lnTo>
                    <a:lnTo>
                      <a:pt x="931165" y="382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3" name="Google Shape;2653;p60"/>
              <p:cNvSpPr/>
              <p:nvPr/>
            </p:nvSpPr>
            <p:spPr>
              <a:xfrm rot="-3579043">
                <a:off x="8925038" y="3389873"/>
                <a:ext cx="461864" cy="91640"/>
              </a:xfrm>
              <a:custGeom>
                <a:rect b="b" l="l" r="r" t="t"/>
                <a:pathLst>
                  <a:path extrusionOk="0" h="91689" w="462111">
                    <a:moveTo>
                      <a:pt x="0" y="0"/>
                    </a:moveTo>
                    <a:lnTo>
                      <a:pt x="462111" y="0"/>
                    </a:lnTo>
                    <a:lnTo>
                      <a:pt x="462111" y="91690"/>
                    </a:lnTo>
                    <a:lnTo>
                      <a:pt x="0" y="916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4" name="Google Shape;2654;p60"/>
              <p:cNvSpPr/>
              <p:nvPr/>
            </p:nvSpPr>
            <p:spPr>
              <a:xfrm>
                <a:off x="9708752" y="3639040"/>
                <a:ext cx="175002" cy="320388"/>
              </a:xfrm>
              <a:custGeom>
                <a:rect b="b" l="l" r="r" t="t"/>
                <a:pathLst>
                  <a:path extrusionOk="0" h="320388" w="175002">
                    <a:moveTo>
                      <a:pt x="175002" y="21240"/>
                    </a:moveTo>
                    <a:lnTo>
                      <a:pt x="138693" y="0"/>
                    </a:lnTo>
                    <a:lnTo>
                      <a:pt x="0" y="320389"/>
                    </a:lnTo>
                    <a:lnTo>
                      <a:pt x="175002" y="2124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5" name="Google Shape;2655;p60"/>
              <p:cNvSpPr/>
              <p:nvPr/>
            </p:nvSpPr>
            <p:spPr>
              <a:xfrm rot="-3579043">
                <a:off x="9919504" y="3869555"/>
                <a:ext cx="60695" cy="60695"/>
              </a:xfrm>
              <a:custGeom>
                <a:rect b="b" l="l" r="r" t="t"/>
                <a:pathLst>
                  <a:path extrusionOk="0" h="60727" w="60727">
                    <a:moveTo>
                      <a:pt x="0" y="0"/>
                    </a:moveTo>
                    <a:lnTo>
                      <a:pt x="60727" y="0"/>
                    </a:lnTo>
                    <a:lnTo>
                      <a:pt x="60727" y="60727"/>
                    </a:lnTo>
                    <a:lnTo>
                      <a:pt x="0" y="607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6" name="Google Shape;2656;p60"/>
              <p:cNvSpPr/>
              <p:nvPr/>
            </p:nvSpPr>
            <p:spPr>
              <a:xfrm>
                <a:off x="9949792" y="3870245"/>
                <a:ext cx="77951" cy="96536"/>
              </a:xfrm>
              <a:custGeom>
                <a:rect b="b" l="l" r="r" t="t"/>
                <a:pathLst>
                  <a:path extrusionOk="0" h="96536" w="77951">
                    <a:moveTo>
                      <a:pt x="52314" y="0"/>
                    </a:moveTo>
                    <a:lnTo>
                      <a:pt x="0" y="89446"/>
                    </a:lnTo>
                    <a:lnTo>
                      <a:pt x="0" y="89446"/>
                    </a:lnTo>
                    <a:cubicBezTo>
                      <a:pt x="24679" y="103880"/>
                      <a:pt x="56426" y="95578"/>
                      <a:pt x="70861" y="70898"/>
                    </a:cubicBezTo>
                    <a:lnTo>
                      <a:pt x="70861" y="70898"/>
                    </a:lnTo>
                    <a:cubicBezTo>
                      <a:pt x="85294" y="46219"/>
                      <a:pt x="76993" y="14471"/>
                      <a:pt x="52314" y="37"/>
                    </a:cubicBezTo>
                    <a:lnTo>
                      <a:pt x="52314"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7" name="Google Shape;2657;p60"/>
              <p:cNvSpPr/>
              <p:nvPr/>
            </p:nvSpPr>
            <p:spPr>
              <a:xfrm>
                <a:off x="9960636" y="3888755"/>
                <a:ext cx="30662" cy="52426"/>
              </a:xfrm>
              <a:custGeom>
                <a:rect b="b" l="l" r="r" t="t"/>
                <a:pathLst>
                  <a:path extrusionOk="0" h="52426" w="30662">
                    <a:moveTo>
                      <a:pt x="30663" y="0"/>
                    </a:moveTo>
                    <a:cubicBezTo>
                      <a:pt x="13537" y="12190"/>
                      <a:pt x="2169" y="31486"/>
                      <a:pt x="0" y="52426"/>
                    </a:cubicBezTo>
                    <a:cubicBezTo>
                      <a:pt x="17201" y="40273"/>
                      <a:pt x="28420" y="20903"/>
                      <a:pt x="30663" y="0"/>
                    </a:cubicBezTo>
                    <a:lnTo>
                      <a:pt x="306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58" name="Google Shape;2658;p60"/>
              <p:cNvGrpSpPr/>
              <p:nvPr/>
            </p:nvGrpSpPr>
            <p:grpSpPr>
              <a:xfrm>
                <a:off x="9208798" y="3301898"/>
                <a:ext cx="528934" cy="638048"/>
                <a:chOff x="9208798" y="3301898"/>
                <a:chExt cx="528934" cy="638048"/>
              </a:xfrm>
            </p:grpSpPr>
            <p:sp>
              <p:nvSpPr>
                <p:cNvPr id="2659" name="Google Shape;2659;p60"/>
                <p:cNvSpPr/>
                <p:nvPr/>
              </p:nvSpPr>
              <p:spPr>
                <a:xfrm>
                  <a:off x="9444379" y="3439694"/>
                  <a:ext cx="293353" cy="500252"/>
                </a:xfrm>
                <a:custGeom>
                  <a:rect b="b" l="l" r="r" t="t"/>
                  <a:pathLst>
                    <a:path extrusionOk="0" h="500252" w="293353">
                      <a:moveTo>
                        <a:pt x="1085" y="500253"/>
                      </a:moveTo>
                      <a:cubicBezTo>
                        <a:pt x="8526" y="489483"/>
                        <a:pt x="14696" y="477443"/>
                        <a:pt x="17837" y="464243"/>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8"/>
                        <a:pt x="265981" y="27821"/>
                      </a:cubicBezTo>
                      <a:cubicBezTo>
                        <a:pt x="245041" y="43863"/>
                        <a:pt x="217781" y="47602"/>
                        <a:pt x="196915" y="64953"/>
                      </a:cubicBezTo>
                      <a:cubicBezTo>
                        <a:pt x="164532" y="91016"/>
                        <a:pt x="148603" y="134804"/>
                        <a:pt x="155446" y="175339"/>
                      </a:cubicBezTo>
                      <a:cubicBezTo>
                        <a:pt x="164083" y="226082"/>
                        <a:pt x="136973" y="280228"/>
                        <a:pt x="87464" y="297916"/>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0" name="Google Shape;2660;p60"/>
                <p:cNvSpPr/>
                <p:nvPr/>
              </p:nvSpPr>
              <p:spPr>
                <a:xfrm>
                  <a:off x="9326589" y="3370778"/>
                  <a:ext cx="293353" cy="500252"/>
                </a:xfrm>
                <a:custGeom>
                  <a:rect b="b" l="l" r="r" t="t"/>
                  <a:pathLst>
                    <a:path extrusionOk="0" h="500252" w="293353">
                      <a:moveTo>
                        <a:pt x="1085" y="500252"/>
                      </a:moveTo>
                      <a:cubicBezTo>
                        <a:pt x="8526" y="489483"/>
                        <a:pt x="14696" y="477442"/>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1" name="Google Shape;2661;p60"/>
                <p:cNvSpPr/>
                <p:nvPr/>
              </p:nvSpPr>
              <p:spPr>
                <a:xfrm>
                  <a:off x="9208798" y="3301898"/>
                  <a:ext cx="293353" cy="500215"/>
                </a:xfrm>
                <a:custGeom>
                  <a:rect b="b" l="l" r="r" t="t"/>
                  <a:pathLst>
                    <a:path extrusionOk="0" h="500215" w="293353">
                      <a:moveTo>
                        <a:pt x="1085" y="500215"/>
                      </a:moveTo>
                      <a:cubicBezTo>
                        <a:pt x="8526" y="489446"/>
                        <a:pt x="14696" y="477405"/>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112"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62" name="Google Shape;2662;p60"/>
              <p:cNvGrpSpPr/>
              <p:nvPr/>
            </p:nvGrpSpPr>
            <p:grpSpPr>
              <a:xfrm>
                <a:off x="8598310" y="2944751"/>
                <a:ext cx="528933" cy="638048"/>
                <a:chOff x="8598310" y="2944751"/>
                <a:chExt cx="528933" cy="638048"/>
              </a:xfrm>
            </p:grpSpPr>
            <p:sp>
              <p:nvSpPr>
                <p:cNvPr id="2663" name="Google Shape;2663;p60"/>
                <p:cNvSpPr/>
                <p:nvPr/>
              </p:nvSpPr>
              <p:spPr>
                <a:xfrm>
                  <a:off x="8833890" y="3082547"/>
                  <a:ext cx="293353" cy="500252"/>
                </a:xfrm>
                <a:custGeom>
                  <a:rect b="b" l="l" r="r" t="t"/>
                  <a:pathLst>
                    <a:path extrusionOk="0" h="500252" w="293353">
                      <a:moveTo>
                        <a:pt x="1084" y="500253"/>
                      </a:moveTo>
                      <a:cubicBezTo>
                        <a:pt x="8525" y="489483"/>
                        <a:pt x="14695" y="477443"/>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8"/>
                        <a:pt x="265981" y="27821"/>
                      </a:cubicBezTo>
                      <a:cubicBezTo>
                        <a:pt x="245040" y="43863"/>
                        <a:pt x="217781" y="47602"/>
                        <a:pt x="196915" y="64953"/>
                      </a:cubicBezTo>
                      <a:cubicBezTo>
                        <a:pt x="164532" y="91016"/>
                        <a:pt x="148602" y="134804"/>
                        <a:pt x="155445" y="175339"/>
                      </a:cubicBezTo>
                      <a:cubicBezTo>
                        <a:pt x="164083" y="226082"/>
                        <a:pt x="136973" y="280228"/>
                        <a:pt x="87463" y="297916"/>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4" name="Google Shape;2664;p60"/>
                <p:cNvSpPr/>
                <p:nvPr/>
              </p:nvSpPr>
              <p:spPr>
                <a:xfrm>
                  <a:off x="8716100" y="3013705"/>
                  <a:ext cx="293353" cy="500215"/>
                </a:xfrm>
                <a:custGeom>
                  <a:rect b="b" l="l" r="r" t="t"/>
                  <a:pathLst>
                    <a:path extrusionOk="0" h="500215" w="293353">
                      <a:moveTo>
                        <a:pt x="1084" y="500215"/>
                      </a:moveTo>
                      <a:cubicBezTo>
                        <a:pt x="8525" y="489446"/>
                        <a:pt x="14695" y="477405"/>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477"/>
                        <a:pt x="201701" y="69403"/>
                        <a:pt x="236515" y="54520"/>
                      </a:cubicBezTo>
                      <a:cubicBezTo>
                        <a:pt x="260521" y="43788"/>
                        <a:pt x="282434" y="24942"/>
                        <a:pt x="293353" y="636"/>
                      </a:cubicBezTo>
                      <a:cubicBezTo>
                        <a:pt x="293353" y="636"/>
                        <a:pt x="292269" y="0"/>
                        <a:pt x="292269" y="0"/>
                      </a:cubicBez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65" name="Google Shape;2665;p60"/>
                <p:cNvSpPr/>
                <p:nvPr/>
              </p:nvSpPr>
              <p:spPr>
                <a:xfrm>
                  <a:off x="8598310" y="2944751"/>
                  <a:ext cx="293353" cy="500252"/>
                </a:xfrm>
                <a:custGeom>
                  <a:rect b="b" l="l" r="r" t="t"/>
                  <a:pathLst>
                    <a:path extrusionOk="0" h="500252" w="293353">
                      <a:moveTo>
                        <a:pt x="1084" y="500253"/>
                      </a:moveTo>
                      <a:cubicBezTo>
                        <a:pt x="8525" y="489483"/>
                        <a:pt x="14695" y="477442"/>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666" name="Google Shape;2666;p60"/>
          <p:cNvGrpSpPr/>
          <p:nvPr/>
        </p:nvGrpSpPr>
        <p:grpSpPr>
          <a:xfrm>
            <a:off x="3759083" y="3676012"/>
            <a:ext cx="906446" cy="954828"/>
            <a:chOff x="4212471" y="5819379"/>
            <a:chExt cx="1252863" cy="1319735"/>
          </a:xfrm>
        </p:grpSpPr>
        <p:sp>
          <p:nvSpPr>
            <p:cNvPr id="2667" name="Google Shape;2667;p60"/>
            <p:cNvSpPr/>
            <p:nvPr/>
          </p:nvSpPr>
          <p:spPr>
            <a:xfrm>
              <a:off x="4212471" y="5819379"/>
              <a:ext cx="1252863" cy="1319735"/>
            </a:xfrm>
            <a:custGeom>
              <a:rect b="b" l="l" r="r" t="t"/>
              <a:pathLst>
                <a:path extrusionOk="0" h="1430607" w="1358117">
                  <a:moveTo>
                    <a:pt x="1337567" y="956792"/>
                  </a:moveTo>
                  <a:lnTo>
                    <a:pt x="1283533" y="894420"/>
                  </a:lnTo>
                  <a:cubicBezTo>
                    <a:pt x="1272465" y="881668"/>
                    <a:pt x="1257994" y="872656"/>
                    <a:pt x="1242026" y="868281"/>
                  </a:cubicBezTo>
                  <a:cubicBezTo>
                    <a:pt x="1240007" y="851791"/>
                    <a:pt x="1233164" y="836272"/>
                    <a:pt x="1222058" y="823446"/>
                  </a:cubicBezTo>
                  <a:lnTo>
                    <a:pt x="1168025" y="761074"/>
                  </a:lnTo>
                  <a:cubicBezTo>
                    <a:pt x="1151983" y="742564"/>
                    <a:pt x="1128761" y="731944"/>
                    <a:pt x="1104268" y="731944"/>
                  </a:cubicBezTo>
                  <a:cubicBezTo>
                    <a:pt x="1084001" y="731944"/>
                    <a:pt x="1064406" y="739273"/>
                    <a:pt x="1049075" y="752548"/>
                  </a:cubicBezTo>
                  <a:lnTo>
                    <a:pt x="931771" y="854184"/>
                  </a:lnTo>
                  <a:lnTo>
                    <a:pt x="577653" y="445471"/>
                  </a:lnTo>
                  <a:lnTo>
                    <a:pt x="694957" y="343835"/>
                  </a:lnTo>
                  <a:cubicBezTo>
                    <a:pt x="711971" y="329102"/>
                    <a:pt x="722254" y="308573"/>
                    <a:pt x="723862" y="286099"/>
                  </a:cubicBezTo>
                  <a:cubicBezTo>
                    <a:pt x="725470" y="263625"/>
                    <a:pt x="718216" y="241862"/>
                    <a:pt x="703483" y="224848"/>
                  </a:cubicBezTo>
                  <a:lnTo>
                    <a:pt x="649449" y="162476"/>
                  </a:lnTo>
                  <a:cubicBezTo>
                    <a:pt x="638381" y="149724"/>
                    <a:pt x="623909" y="140712"/>
                    <a:pt x="607942" y="136338"/>
                  </a:cubicBezTo>
                  <a:cubicBezTo>
                    <a:pt x="605923" y="119847"/>
                    <a:pt x="599080" y="104328"/>
                    <a:pt x="587974" y="91503"/>
                  </a:cubicBezTo>
                  <a:lnTo>
                    <a:pt x="533940" y="29130"/>
                  </a:lnTo>
                  <a:cubicBezTo>
                    <a:pt x="517898" y="10620"/>
                    <a:pt x="494676" y="0"/>
                    <a:pt x="470184" y="0"/>
                  </a:cubicBezTo>
                  <a:cubicBezTo>
                    <a:pt x="449916" y="0"/>
                    <a:pt x="430322" y="7329"/>
                    <a:pt x="414991" y="20604"/>
                  </a:cubicBezTo>
                  <a:lnTo>
                    <a:pt x="29125" y="354941"/>
                  </a:lnTo>
                  <a:cubicBezTo>
                    <a:pt x="12111" y="369674"/>
                    <a:pt x="1828" y="390203"/>
                    <a:pt x="220" y="412677"/>
                  </a:cubicBezTo>
                  <a:cubicBezTo>
                    <a:pt x="-1388" y="435150"/>
                    <a:pt x="5866" y="456914"/>
                    <a:pt x="20599" y="473927"/>
                  </a:cubicBezTo>
                  <a:lnTo>
                    <a:pt x="74633" y="536300"/>
                  </a:lnTo>
                  <a:cubicBezTo>
                    <a:pt x="85702" y="549089"/>
                    <a:pt x="100211" y="558101"/>
                    <a:pt x="116178" y="562438"/>
                  </a:cubicBezTo>
                  <a:cubicBezTo>
                    <a:pt x="118160" y="578480"/>
                    <a:pt x="124741" y="594148"/>
                    <a:pt x="136108" y="607273"/>
                  </a:cubicBezTo>
                  <a:lnTo>
                    <a:pt x="190143" y="669646"/>
                  </a:lnTo>
                  <a:cubicBezTo>
                    <a:pt x="206184" y="688156"/>
                    <a:pt x="229406" y="698738"/>
                    <a:pt x="253898" y="698738"/>
                  </a:cubicBezTo>
                  <a:cubicBezTo>
                    <a:pt x="274166" y="698738"/>
                    <a:pt x="293760" y="691409"/>
                    <a:pt x="309092" y="678135"/>
                  </a:cubicBezTo>
                  <a:lnTo>
                    <a:pt x="426396" y="576498"/>
                  </a:lnTo>
                  <a:lnTo>
                    <a:pt x="780514" y="985212"/>
                  </a:lnTo>
                  <a:lnTo>
                    <a:pt x="663210" y="1086847"/>
                  </a:lnTo>
                  <a:cubicBezTo>
                    <a:pt x="628060" y="1117286"/>
                    <a:pt x="624246" y="1170684"/>
                    <a:pt x="654684" y="1205797"/>
                  </a:cubicBezTo>
                  <a:lnTo>
                    <a:pt x="708718" y="1268169"/>
                  </a:lnTo>
                  <a:cubicBezTo>
                    <a:pt x="719787" y="1280921"/>
                    <a:pt x="734258" y="1289933"/>
                    <a:pt x="750225" y="1294307"/>
                  </a:cubicBezTo>
                  <a:cubicBezTo>
                    <a:pt x="752244" y="1310798"/>
                    <a:pt x="759087" y="1326317"/>
                    <a:pt x="770193" y="1339142"/>
                  </a:cubicBezTo>
                  <a:lnTo>
                    <a:pt x="824227" y="1401515"/>
                  </a:lnTo>
                  <a:cubicBezTo>
                    <a:pt x="840269" y="1420025"/>
                    <a:pt x="863490" y="1430608"/>
                    <a:pt x="887983" y="1430608"/>
                  </a:cubicBezTo>
                  <a:lnTo>
                    <a:pt x="887983" y="1430608"/>
                  </a:lnTo>
                  <a:cubicBezTo>
                    <a:pt x="908250" y="1430608"/>
                    <a:pt x="927845" y="1423278"/>
                    <a:pt x="943176" y="1410004"/>
                  </a:cubicBezTo>
                  <a:lnTo>
                    <a:pt x="1329042" y="1075667"/>
                  </a:lnTo>
                  <a:cubicBezTo>
                    <a:pt x="1364192" y="1045191"/>
                    <a:pt x="1368006" y="991830"/>
                    <a:pt x="1337567" y="956680"/>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68" name="Google Shape;2668;p60"/>
            <p:cNvGrpSpPr/>
            <p:nvPr/>
          </p:nvGrpSpPr>
          <p:grpSpPr>
            <a:xfrm>
              <a:off x="4246675" y="5840805"/>
              <a:ext cx="1184474" cy="1251284"/>
              <a:chOff x="7508265" y="5377080"/>
              <a:chExt cx="1283426" cy="1355818"/>
            </a:xfrm>
          </p:grpSpPr>
          <p:grpSp>
            <p:nvGrpSpPr>
              <p:cNvPr id="2669" name="Google Shape;2669;p60"/>
              <p:cNvGrpSpPr/>
              <p:nvPr/>
            </p:nvGrpSpPr>
            <p:grpSpPr>
              <a:xfrm>
                <a:off x="7508265" y="5377080"/>
                <a:ext cx="533794" cy="490604"/>
                <a:chOff x="7508265" y="5377080"/>
                <a:chExt cx="533794" cy="490604"/>
              </a:xfrm>
            </p:grpSpPr>
            <p:sp>
              <p:nvSpPr>
                <p:cNvPr id="2670" name="Google Shape;2670;p60"/>
                <p:cNvSpPr/>
                <p:nvPr/>
              </p:nvSpPr>
              <p:spPr>
                <a:xfrm>
                  <a:off x="7508265" y="5377080"/>
                  <a:ext cx="533794" cy="490604"/>
                </a:xfrm>
                <a:custGeom>
                  <a:rect b="b" l="l" r="r" t="t"/>
                  <a:pathLst>
                    <a:path extrusionOk="0" h="490604" w="533794">
                      <a:moveTo>
                        <a:pt x="522333" y="78582"/>
                      </a:moveTo>
                      <a:lnTo>
                        <a:pt x="468300" y="16210"/>
                      </a:lnTo>
                      <a:cubicBezTo>
                        <a:pt x="451323" y="-3384"/>
                        <a:pt x="421669" y="-5516"/>
                        <a:pt x="402075" y="11461"/>
                      </a:cubicBezTo>
                      <a:lnTo>
                        <a:pt x="16210" y="345797"/>
                      </a:lnTo>
                      <a:cubicBezTo>
                        <a:pt x="-3384" y="362774"/>
                        <a:pt x="-5516" y="392428"/>
                        <a:pt x="11461" y="412022"/>
                      </a:cubicBezTo>
                      <a:lnTo>
                        <a:pt x="65495" y="474394"/>
                      </a:lnTo>
                      <a:cubicBezTo>
                        <a:pt x="82471" y="493989"/>
                        <a:pt x="112125" y="496120"/>
                        <a:pt x="131719" y="479143"/>
                      </a:cubicBezTo>
                      <a:lnTo>
                        <a:pt x="517584" y="144806"/>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1" name="Google Shape;2671;p60"/>
                <p:cNvSpPr/>
                <p:nvPr/>
              </p:nvSpPr>
              <p:spPr>
                <a:xfrm>
                  <a:off x="7526120" y="5400693"/>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1"/>
                        <a:pt x="457437" y="710"/>
                      </a:cubicBezTo>
                      <a:lnTo>
                        <a:pt x="456839" y="0"/>
                      </a:lnTo>
                      <a:cubicBezTo>
                        <a:pt x="396971" y="46256"/>
                        <a:pt x="339273" y="95017"/>
                        <a:pt x="282996" y="145498"/>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2" name="Google Shape;2672;p60"/>
                <p:cNvSpPr/>
                <p:nvPr/>
              </p:nvSpPr>
              <p:spPr>
                <a:xfrm>
                  <a:off x="7566730" y="5447510"/>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8"/>
                      </a:cubicBezTo>
                      <a:cubicBezTo>
                        <a:pt x="245153" y="178742"/>
                        <a:pt x="209180" y="214153"/>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73" name="Google Shape;2673;p60"/>
              <p:cNvGrpSpPr/>
              <p:nvPr/>
            </p:nvGrpSpPr>
            <p:grpSpPr>
              <a:xfrm>
                <a:off x="7623775" y="5510388"/>
                <a:ext cx="533794" cy="490604"/>
                <a:chOff x="7623775" y="5510388"/>
                <a:chExt cx="533794" cy="490604"/>
              </a:xfrm>
            </p:grpSpPr>
            <p:sp>
              <p:nvSpPr>
                <p:cNvPr id="2674" name="Google Shape;2674;p60"/>
                <p:cNvSpPr/>
                <p:nvPr/>
              </p:nvSpPr>
              <p:spPr>
                <a:xfrm>
                  <a:off x="7623775" y="5510388"/>
                  <a:ext cx="533794" cy="490604"/>
                </a:xfrm>
                <a:custGeom>
                  <a:rect b="b" l="l" r="r" t="t"/>
                  <a:pathLst>
                    <a:path extrusionOk="0" h="490604" w="533794">
                      <a:moveTo>
                        <a:pt x="522333" y="78582"/>
                      </a:moveTo>
                      <a:lnTo>
                        <a:pt x="468300" y="16210"/>
                      </a:lnTo>
                      <a:cubicBezTo>
                        <a:pt x="451323" y="-3385"/>
                        <a:pt x="421669" y="-5516"/>
                        <a:pt x="402075" y="11461"/>
                      </a:cubicBezTo>
                      <a:lnTo>
                        <a:pt x="16210" y="345798"/>
                      </a:lnTo>
                      <a:cubicBezTo>
                        <a:pt x="-3384" y="362774"/>
                        <a:pt x="-5516" y="392428"/>
                        <a:pt x="11461" y="412022"/>
                      </a:cubicBezTo>
                      <a:lnTo>
                        <a:pt x="65495" y="474394"/>
                      </a:lnTo>
                      <a:cubicBezTo>
                        <a:pt x="82471" y="493989"/>
                        <a:pt x="112125" y="496120"/>
                        <a:pt x="131719" y="479144"/>
                      </a:cubicBezTo>
                      <a:lnTo>
                        <a:pt x="517584" y="144807"/>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5" name="Google Shape;2675;p60"/>
                <p:cNvSpPr/>
                <p:nvPr/>
              </p:nvSpPr>
              <p:spPr>
                <a:xfrm>
                  <a:off x="7641630" y="5534002"/>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0"/>
                        <a:pt x="457437" y="710"/>
                      </a:cubicBezTo>
                      <a:lnTo>
                        <a:pt x="456839" y="0"/>
                      </a:lnTo>
                      <a:cubicBezTo>
                        <a:pt x="396971" y="46256"/>
                        <a:pt x="339273" y="95017"/>
                        <a:pt x="282996" y="145498"/>
                      </a:cubicBezTo>
                      <a:cubicBezTo>
                        <a:pt x="245153" y="178742"/>
                        <a:pt x="209180" y="214153"/>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6" name="Google Shape;2676;p60"/>
                <p:cNvSpPr/>
                <p:nvPr/>
              </p:nvSpPr>
              <p:spPr>
                <a:xfrm>
                  <a:off x="7682239" y="5580818"/>
                  <a:ext cx="457437" cy="396560"/>
                </a:xfrm>
                <a:custGeom>
                  <a:rect b="b" l="l" r="r" t="t"/>
                  <a:pathLst>
                    <a:path extrusionOk="0" h="396560" w="457437">
                      <a:moveTo>
                        <a:pt x="598" y="396560"/>
                      </a:moveTo>
                      <a:cubicBezTo>
                        <a:pt x="61064" y="351052"/>
                        <a:pt x="117267" y="300421"/>
                        <a:pt x="172572" y="248893"/>
                      </a:cubicBezTo>
                      <a:cubicBezTo>
                        <a:pt x="210190" y="215351"/>
                        <a:pt x="250351" y="184800"/>
                        <a:pt x="288642" y="152080"/>
                      </a:cubicBezTo>
                      <a:cubicBezTo>
                        <a:pt x="346640" y="103543"/>
                        <a:pt x="403104" y="53398"/>
                        <a:pt x="457437" y="711"/>
                      </a:cubicBezTo>
                      <a:lnTo>
                        <a:pt x="456839" y="0"/>
                      </a:lnTo>
                      <a:cubicBezTo>
                        <a:pt x="396971" y="46256"/>
                        <a:pt x="339273" y="95017"/>
                        <a:pt x="282996" y="145499"/>
                      </a:cubicBezTo>
                      <a:cubicBezTo>
                        <a:pt x="245153" y="178742"/>
                        <a:pt x="209180" y="214154"/>
                        <a:pt x="170627" y="246574"/>
                      </a:cubicBezTo>
                      <a:cubicBezTo>
                        <a:pt x="131738" y="278583"/>
                        <a:pt x="92026" y="309695"/>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77" name="Google Shape;2677;p60"/>
              <p:cNvSpPr/>
              <p:nvPr/>
            </p:nvSpPr>
            <p:spPr>
              <a:xfrm>
                <a:off x="7639984" y="5521886"/>
                <a:ext cx="385865" cy="334336"/>
              </a:xfrm>
              <a:custGeom>
                <a:rect b="b" l="l" r="r" t="t"/>
                <a:pathLst>
                  <a:path extrusionOk="0" h="334336" w="385865">
                    <a:moveTo>
                      <a:pt x="0" y="334337"/>
                    </a:moveTo>
                    <a:cubicBezTo>
                      <a:pt x="132673" y="227690"/>
                      <a:pt x="261456" y="116182"/>
                      <a:pt x="385865"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78" name="Google Shape;2678;p60"/>
              <p:cNvGrpSpPr/>
              <p:nvPr/>
            </p:nvGrpSpPr>
            <p:grpSpPr>
              <a:xfrm>
                <a:off x="8142387" y="6108948"/>
                <a:ext cx="533794" cy="490604"/>
                <a:chOff x="8142387" y="6108948"/>
                <a:chExt cx="533794" cy="490604"/>
              </a:xfrm>
            </p:grpSpPr>
            <p:sp>
              <p:nvSpPr>
                <p:cNvPr id="2679" name="Google Shape;2679;p60"/>
                <p:cNvSpPr/>
                <p:nvPr/>
              </p:nvSpPr>
              <p:spPr>
                <a:xfrm>
                  <a:off x="8142387" y="6108948"/>
                  <a:ext cx="533794" cy="490604"/>
                </a:xfrm>
                <a:custGeom>
                  <a:rect b="b" l="l" r="r" t="t"/>
                  <a:pathLst>
                    <a:path extrusionOk="0" h="490604" w="533794">
                      <a:moveTo>
                        <a:pt x="522333" y="78582"/>
                      </a:moveTo>
                      <a:lnTo>
                        <a:pt x="468299" y="16210"/>
                      </a:lnTo>
                      <a:cubicBezTo>
                        <a:pt x="451322" y="-3384"/>
                        <a:pt x="421670" y="-5516"/>
                        <a:pt x="402075" y="11461"/>
                      </a:cubicBezTo>
                      <a:lnTo>
                        <a:pt x="16210" y="345798"/>
                      </a:lnTo>
                      <a:cubicBezTo>
                        <a:pt x="-3385" y="362774"/>
                        <a:pt x="-5516" y="392428"/>
                        <a:pt x="11461" y="412022"/>
                      </a:cubicBezTo>
                      <a:lnTo>
                        <a:pt x="65495" y="474395"/>
                      </a:lnTo>
                      <a:cubicBezTo>
                        <a:pt x="82472"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0" name="Google Shape;2680;p60"/>
                <p:cNvSpPr/>
                <p:nvPr/>
              </p:nvSpPr>
              <p:spPr>
                <a:xfrm>
                  <a:off x="8160243" y="6132562"/>
                  <a:ext cx="457436" cy="396522"/>
                </a:xfrm>
                <a:custGeom>
                  <a:rect b="b" l="l" r="r" t="t"/>
                  <a:pathLst>
                    <a:path extrusionOk="0" h="396522" w="457436">
                      <a:moveTo>
                        <a:pt x="598" y="396523"/>
                      </a:moveTo>
                      <a:cubicBezTo>
                        <a:pt x="61064" y="351014"/>
                        <a:pt x="117267" y="300383"/>
                        <a:pt x="172572" y="248855"/>
                      </a:cubicBezTo>
                      <a:cubicBezTo>
                        <a:pt x="210190" y="215313"/>
                        <a:pt x="250350" y="184762"/>
                        <a:pt x="288642" y="152043"/>
                      </a:cubicBezTo>
                      <a:cubicBezTo>
                        <a:pt x="346639" y="103506"/>
                        <a:pt x="403104" y="53361"/>
                        <a:pt x="457437" y="673"/>
                      </a:cubicBezTo>
                      <a:lnTo>
                        <a:pt x="456838"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1" name="Google Shape;2681;p60"/>
                <p:cNvSpPr/>
                <p:nvPr/>
              </p:nvSpPr>
              <p:spPr>
                <a:xfrm>
                  <a:off x="8200852" y="6179379"/>
                  <a:ext cx="457436" cy="396559"/>
                </a:xfrm>
                <a:custGeom>
                  <a:rect b="b" l="l" r="r" t="t"/>
                  <a:pathLst>
                    <a:path extrusionOk="0" h="396559" w="457436">
                      <a:moveTo>
                        <a:pt x="598" y="396560"/>
                      </a:moveTo>
                      <a:cubicBezTo>
                        <a:pt x="61064" y="351052"/>
                        <a:pt x="117267" y="300421"/>
                        <a:pt x="172572" y="248892"/>
                      </a:cubicBezTo>
                      <a:cubicBezTo>
                        <a:pt x="210190" y="215350"/>
                        <a:pt x="250350" y="184799"/>
                        <a:pt x="288642" y="152080"/>
                      </a:cubicBezTo>
                      <a:cubicBezTo>
                        <a:pt x="346639" y="103543"/>
                        <a:pt x="403104" y="53398"/>
                        <a:pt x="457437" y="710"/>
                      </a:cubicBezTo>
                      <a:lnTo>
                        <a:pt x="456839"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82" name="Google Shape;2682;p60"/>
              <p:cNvGrpSpPr/>
              <p:nvPr/>
            </p:nvGrpSpPr>
            <p:grpSpPr>
              <a:xfrm>
                <a:off x="8257897" y="6242294"/>
                <a:ext cx="533794" cy="490604"/>
                <a:chOff x="8257897" y="6242294"/>
                <a:chExt cx="533794" cy="490604"/>
              </a:xfrm>
            </p:grpSpPr>
            <p:sp>
              <p:nvSpPr>
                <p:cNvPr id="2683" name="Google Shape;2683;p60"/>
                <p:cNvSpPr/>
                <p:nvPr/>
              </p:nvSpPr>
              <p:spPr>
                <a:xfrm>
                  <a:off x="8257897" y="6242294"/>
                  <a:ext cx="533794" cy="490604"/>
                </a:xfrm>
                <a:custGeom>
                  <a:rect b="b" l="l" r="r" t="t"/>
                  <a:pathLst>
                    <a:path extrusionOk="0" h="490604" w="533794">
                      <a:moveTo>
                        <a:pt x="522333" y="78582"/>
                      </a:moveTo>
                      <a:lnTo>
                        <a:pt x="468299" y="16210"/>
                      </a:lnTo>
                      <a:cubicBezTo>
                        <a:pt x="451322" y="-3385"/>
                        <a:pt x="421670" y="-5516"/>
                        <a:pt x="402075" y="11461"/>
                      </a:cubicBezTo>
                      <a:lnTo>
                        <a:pt x="16210" y="345798"/>
                      </a:lnTo>
                      <a:cubicBezTo>
                        <a:pt x="-3385" y="362774"/>
                        <a:pt x="-5516" y="392428"/>
                        <a:pt x="11461" y="412022"/>
                      </a:cubicBezTo>
                      <a:lnTo>
                        <a:pt x="65495" y="474394"/>
                      </a:lnTo>
                      <a:cubicBezTo>
                        <a:pt x="82471"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4" name="Google Shape;2684;p60"/>
                <p:cNvSpPr/>
                <p:nvPr/>
              </p:nvSpPr>
              <p:spPr>
                <a:xfrm>
                  <a:off x="8275789" y="6265871"/>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9"/>
                      </a:cubicBezTo>
                      <a:cubicBezTo>
                        <a:pt x="245153" y="178742"/>
                        <a:pt x="209180" y="214154"/>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5" name="Google Shape;2685;p60"/>
                <p:cNvSpPr/>
                <p:nvPr/>
              </p:nvSpPr>
              <p:spPr>
                <a:xfrm>
                  <a:off x="8316361" y="6312725"/>
                  <a:ext cx="457474" cy="396559"/>
                </a:xfrm>
                <a:custGeom>
                  <a:rect b="b" l="l" r="r" t="t"/>
                  <a:pathLst>
                    <a:path extrusionOk="0" h="396559" w="457474">
                      <a:moveTo>
                        <a:pt x="635" y="396560"/>
                      </a:moveTo>
                      <a:cubicBezTo>
                        <a:pt x="61101" y="351052"/>
                        <a:pt x="117304" y="300421"/>
                        <a:pt x="172609" y="248892"/>
                      </a:cubicBezTo>
                      <a:cubicBezTo>
                        <a:pt x="210227" y="215350"/>
                        <a:pt x="250388" y="184799"/>
                        <a:pt x="288679" y="152080"/>
                      </a:cubicBezTo>
                      <a:cubicBezTo>
                        <a:pt x="346677" y="103543"/>
                        <a:pt x="403141" y="53398"/>
                        <a:pt x="457474" y="710"/>
                      </a:cubicBezTo>
                      <a:lnTo>
                        <a:pt x="456876" y="0"/>
                      </a:lnTo>
                      <a:cubicBezTo>
                        <a:pt x="397008" y="46256"/>
                        <a:pt x="339310" y="95017"/>
                        <a:pt x="283033" y="145498"/>
                      </a:cubicBezTo>
                      <a:cubicBezTo>
                        <a:pt x="245190" y="178742"/>
                        <a:pt x="209217" y="214153"/>
                        <a:pt x="170665" y="246574"/>
                      </a:cubicBezTo>
                      <a:cubicBezTo>
                        <a:pt x="131775" y="278583"/>
                        <a:pt x="92063"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86" name="Google Shape;2686;p60"/>
              <p:cNvSpPr/>
              <p:nvPr/>
            </p:nvSpPr>
            <p:spPr>
              <a:xfrm>
                <a:off x="8274106" y="6253755"/>
                <a:ext cx="385865" cy="334336"/>
              </a:xfrm>
              <a:custGeom>
                <a:rect b="b" l="l" r="r" t="t"/>
                <a:pathLst>
                  <a:path extrusionOk="0" h="334336" w="385865">
                    <a:moveTo>
                      <a:pt x="0" y="334337"/>
                    </a:moveTo>
                    <a:cubicBezTo>
                      <a:pt x="132673" y="227690"/>
                      <a:pt x="261457" y="116182"/>
                      <a:pt x="385866"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7" name="Google Shape;2687;p60"/>
              <p:cNvSpPr/>
              <p:nvPr/>
            </p:nvSpPr>
            <p:spPr>
              <a:xfrm rot="-7856596">
                <a:off x="7841767" y="5992500"/>
                <a:ext cx="615282" cy="125320"/>
              </a:xfrm>
              <a:custGeom>
                <a:rect b="b" l="l" r="r" t="t"/>
                <a:pathLst>
                  <a:path extrusionOk="0" h="125380" w="615574">
                    <a:moveTo>
                      <a:pt x="0" y="0"/>
                    </a:moveTo>
                    <a:lnTo>
                      <a:pt x="615574" y="0"/>
                    </a:lnTo>
                    <a:lnTo>
                      <a:pt x="615574" y="125381"/>
                    </a:lnTo>
                    <a:lnTo>
                      <a:pt x="0" y="1253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88" name="Google Shape;2688;p60"/>
          <p:cNvGrpSpPr/>
          <p:nvPr/>
        </p:nvGrpSpPr>
        <p:grpSpPr>
          <a:xfrm>
            <a:off x="4665515" y="2966033"/>
            <a:ext cx="507967" cy="543717"/>
            <a:chOff x="1441704" y="5488683"/>
            <a:chExt cx="507967" cy="543717"/>
          </a:xfrm>
        </p:grpSpPr>
        <p:sp>
          <p:nvSpPr>
            <p:cNvPr id="2689" name="Google Shape;2689;p60"/>
            <p:cNvSpPr/>
            <p:nvPr/>
          </p:nvSpPr>
          <p:spPr>
            <a:xfrm>
              <a:off x="1441704" y="5488683"/>
              <a:ext cx="507967" cy="543717"/>
            </a:xfrm>
            <a:custGeom>
              <a:rect b="b" l="l" r="r" t="t"/>
              <a:pathLst>
                <a:path extrusionOk="0" h="830102" w="775522">
                  <a:moveTo>
                    <a:pt x="305420" y="639357"/>
                  </a:moveTo>
                  <a:cubicBezTo>
                    <a:pt x="278833" y="636665"/>
                    <a:pt x="253817" y="628550"/>
                    <a:pt x="230819" y="615126"/>
                  </a:cubicBezTo>
                  <a:cubicBezTo>
                    <a:pt x="172897" y="581285"/>
                    <a:pt x="156481" y="531514"/>
                    <a:pt x="156705" y="490082"/>
                  </a:cubicBezTo>
                  <a:cubicBezTo>
                    <a:pt x="122976" y="485931"/>
                    <a:pt x="69391" y="466711"/>
                    <a:pt x="40785" y="390502"/>
                  </a:cubicBezTo>
                  <a:cubicBezTo>
                    <a:pt x="29155" y="380817"/>
                    <a:pt x="19807" y="369076"/>
                    <a:pt x="12964" y="355576"/>
                  </a:cubicBezTo>
                  <a:cubicBezTo>
                    <a:pt x="-10744" y="311340"/>
                    <a:pt x="-1208" y="251360"/>
                    <a:pt x="35624" y="212471"/>
                  </a:cubicBezTo>
                  <a:cubicBezTo>
                    <a:pt x="69690" y="174629"/>
                    <a:pt x="108729" y="170216"/>
                    <a:pt x="135166" y="170216"/>
                  </a:cubicBezTo>
                  <a:cubicBezTo>
                    <a:pt x="139280" y="170216"/>
                    <a:pt x="143356" y="170328"/>
                    <a:pt x="147432" y="170515"/>
                  </a:cubicBezTo>
                  <a:cubicBezTo>
                    <a:pt x="148740" y="165803"/>
                    <a:pt x="149974" y="161017"/>
                    <a:pt x="151246" y="156156"/>
                  </a:cubicBezTo>
                  <a:cubicBezTo>
                    <a:pt x="154649" y="143143"/>
                    <a:pt x="158164" y="129644"/>
                    <a:pt x="163212" y="115135"/>
                  </a:cubicBezTo>
                  <a:cubicBezTo>
                    <a:pt x="172448" y="87726"/>
                    <a:pt x="191706" y="61438"/>
                    <a:pt x="217395" y="41395"/>
                  </a:cubicBezTo>
                  <a:cubicBezTo>
                    <a:pt x="251610" y="14359"/>
                    <a:pt x="289715" y="0"/>
                    <a:pt x="327482" y="0"/>
                  </a:cubicBezTo>
                  <a:cubicBezTo>
                    <a:pt x="333315" y="0"/>
                    <a:pt x="339186" y="336"/>
                    <a:pt x="344982" y="1047"/>
                  </a:cubicBezTo>
                  <a:cubicBezTo>
                    <a:pt x="405822" y="8040"/>
                    <a:pt x="457201" y="47378"/>
                    <a:pt x="480235" y="100514"/>
                  </a:cubicBezTo>
                  <a:cubicBezTo>
                    <a:pt x="500802" y="93709"/>
                    <a:pt x="525893" y="87763"/>
                    <a:pt x="550797" y="87763"/>
                  </a:cubicBezTo>
                  <a:cubicBezTo>
                    <a:pt x="573906" y="87763"/>
                    <a:pt x="594211" y="92886"/>
                    <a:pt x="611113" y="103020"/>
                  </a:cubicBezTo>
                  <a:cubicBezTo>
                    <a:pt x="654826" y="129195"/>
                    <a:pt x="672327" y="175638"/>
                    <a:pt x="679244" y="205441"/>
                  </a:cubicBezTo>
                  <a:cubicBezTo>
                    <a:pt x="717199" y="219763"/>
                    <a:pt x="764315" y="256259"/>
                    <a:pt x="774187" y="331159"/>
                  </a:cubicBezTo>
                  <a:cubicBezTo>
                    <a:pt x="784283" y="408002"/>
                    <a:pt x="735223" y="455193"/>
                    <a:pt x="691061" y="478228"/>
                  </a:cubicBezTo>
                  <a:cubicBezTo>
                    <a:pt x="693903" y="497972"/>
                    <a:pt x="693043" y="522165"/>
                    <a:pt x="679469" y="543031"/>
                  </a:cubicBezTo>
                  <a:cubicBezTo>
                    <a:pt x="672813" y="553240"/>
                    <a:pt x="661707" y="564757"/>
                    <a:pt x="643421" y="571862"/>
                  </a:cubicBezTo>
                  <a:cubicBezTo>
                    <a:pt x="638747" y="600094"/>
                    <a:pt x="620050" y="633000"/>
                    <a:pt x="571700" y="657269"/>
                  </a:cubicBezTo>
                  <a:cubicBezTo>
                    <a:pt x="560968" y="662654"/>
                    <a:pt x="549788" y="666318"/>
                    <a:pt x="538345" y="668225"/>
                  </a:cubicBezTo>
                  <a:cubicBezTo>
                    <a:pt x="545300" y="724054"/>
                    <a:pt x="554387" y="778349"/>
                    <a:pt x="554499" y="779023"/>
                  </a:cubicBezTo>
                  <a:lnTo>
                    <a:pt x="561566" y="821053"/>
                  </a:lnTo>
                  <a:lnTo>
                    <a:pt x="312412" y="830102"/>
                  </a:lnTo>
                  <a:lnTo>
                    <a:pt x="305495" y="63939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90" name="Google Shape;2690;p60"/>
            <p:cNvGrpSpPr/>
            <p:nvPr/>
          </p:nvGrpSpPr>
          <p:grpSpPr>
            <a:xfrm>
              <a:off x="1466191" y="5513661"/>
              <a:ext cx="458975" cy="493765"/>
              <a:chOff x="2819922" y="6064747"/>
              <a:chExt cx="700725" cy="753839"/>
            </a:xfrm>
          </p:grpSpPr>
          <p:grpSp>
            <p:nvGrpSpPr>
              <p:cNvPr id="2691" name="Google Shape;2691;p60"/>
              <p:cNvGrpSpPr/>
              <p:nvPr/>
            </p:nvGrpSpPr>
            <p:grpSpPr>
              <a:xfrm>
                <a:off x="2819922" y="6064747"/>
                <a:ext cx="700725" cy="753839"/>
                <a:chOff x="2819922" y="6064747"/>
                <a:chExt cx="700725" cy="753839"/>
              </a:xfrm>
            </p:grpSpPr>
            <p:sp>
              <p:nvSpPr>
                <p:cNvPr id="2692" name="Google Shape;2692;p60"/>
                <p:cNvSpPr/>
                <p:nvPr/>
              </p:nvSpPr>
              <p:spPr>
                <a:xfrm>
                  <a:off x="2847942" y="6113100"/>
                  <a:ext cx="672705" cy="546577"/>
                </a:xfrm>
                <a:custGeom>
                  <a:rect b="b" l="l" r="r" t="t"/>
                  <a:pathLst>
                    <a:path extrusionOk="0" h="546577" w="672705">
                      <a:moveTo>
                        <a:pt x="539297" y="455397"/>
                      </a:moveTo>
                      <a:cubicBezTo>
                        <a:pt x="539297" y="455397"/>
                        <a:pt x="558630" y="503411"/>
                        <a:pt x="489526" y="538038"/>
                      </a:cubicBezTo>
                      <a:cubicBezTo>
                        <a:pt x="420460" y="572664"/>
                        <a:pt x="356741" y="490809"/>
                        <a:pt x="356741" y="490809"/>
                      </a:cubicBezTo>
                      <a:cubicBezTo>
                        <a:pt x="356741" y="490809"/>
                        <a:pt x="267632" y="545740"/>
                        <a:pt x="184319" y="497054"/>
                      </a:cubicBezTo>
                      <a:cubicBezTo>
                        <a:pt x="101043" y="448405"/>
                        <a:pt x="136343" y="363970"/>
                        <a:pt x="136343" y="363970"/>
                      </a:cubicBezTo>
                      <a:cubicBezTo>
                        <a:pt x="136343" y="363970"/>
                        <a:pt x="40017" y="396241"/>
                        <a:pt x="5278" y="276020"/>
                      </a:cubicBezTo>
                      <a:cubicBezTo>
                        <a:pt x="-29461" y="155799"/>
                        <a:pt x="118656" y="140842"/>
                        <a:pt x="118656" y="140842"/>
                      </a:cubicBezTo>
                      <a:cubicBezTo>
                        <a:pt x="118656" y="140842"/>
                        <a:pt x="138773" y="34607"/>
                        <a:pt x="230463" y="5701"/>
                      </a:cubicBezTo>
                      <a:cubicBezTo>
                        <a:pt x="322115" y="-23204"/>
                        <a:pt x="386132" y="67214"/>
                        <a:pt x="386132" y="67214"/>
                      </a:cubicBezTo>
                      <a:cubicBezTo>
                        <a:pt x="386132" y="67214"/>
                        <a:pt x="476214" y="19200"/>
                        <a:pt x="526508" y="49339"/>
                      </a:cubicBezTo>
                      <a:cubicBezTo>
                        <a:pt x="576803" y="79479"/>
                        <a:pt x="580954" y="149666"/>
                        <a:pt x="580954" y="149666"/>
                      </a:cubicBezTo>
                      <a:cubicBezTo>
                        <a:pt x="580954" y="149666"/>
                        <a:pt x="659592" y="158006"/>
                        <a:pt x="671708" y="250293"/>
                      </a:cubicBezTo>
                      <a:cubicBezTo>
                        <a:pt x="683861" y="342581"/>
                        <a:pt x="580954" y="370289"/>
                        <a:pt x="580954" y="370289"/>
                      </a:cubicBezTo>
                      <a:cubicBezTo>
                        <a:pt x="580954" y="370289"/>
                        <a:pt x="617599" y="454762"/>
                        <a:pt x="539297" y="4554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3" name="Google Shape;2693;p60"/>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4" name="Google Shape;2694;p60"/>
                <p:cNvSpPr/>
                <p:nvPr/>
              </p:nvSpPr>
              <p:spPr>
                <a:xfrm>
                  <a:off x="2819922" y="6064747"/>
                  <a:ext cx="417854" cy="325644"/>
                </a:xfrm>
                <a:custGeom>
                  <a:rect b="b" l="l" r="r" t="t"/>
                  <a:pathLst>
                    <a:path extrusionOk="0" h="325644" w="417854">
                      <a:moveTo>
                        <a:pt x="37673" y="323102"/>
                      </a:moveTo>
                      <a:cubicBezTo>
                        <a:pt x="43843" y="308182"/>
                        <a:pt x="49863" y="290981"/>
                        <a:pt x="59062" y="278940"/>
                      </a:cubicBezTo>
                      <a:cubicBezTo>
                        <a:pt x="69271" y="264954"/>
                        <a:pt x="81685" y="258448"/>
                        <a:pt x="94885" y="247716"/>
                      </a:cubicBezTo>
                      <a:cubicBezTo>
                        <a:pt x="111039" y="233656"/>
                        <a:pt x="126932" y="212716"/>
                        <a:pt x="148283" y="204863"/>
                      </a:cubicBezTo>
                      <a:lnTo>
                        <a:pt x="162680" y="199029"/>
                      </a:lnTo>
                      <a:lnTo>
                        <a:pt x="162194" y="192112"/>
                      </a:lnTo>
                      <a:cubicBezTo>
                        <a:pt x="161783" y="163430"/>
                        <a:pt x="183508" y="138190"/>
                        <a:pt x="207515" y="125252"/>
                      </a:cubicBezTo>
                      <a:cubicBezTo>
                        <a:pt x="220865" y="117923"/>
                        <a:pt x="234289" y="111192"/>
                        <a:pt x="248162" y="105246"/>
                      </a:cubicBezTo>
                      <a:cubicBezTo>
                        <a:pt x="260053" y="100983"/>
                        <a:pt x="272617" y="98889"/>
                        <a:pt x="285069" y="97655"/>
                      </a:cubicBezTo>
                      <a:cubicBezTo>
                        <a:pt x="311993" y="93803"/>
                        <a:pt x="337346" y="95785"/>
                        <a:pt x="365541" y="104124"/>
                      </a:cubicBezTo>
                      <a:cubicBezTo>
                        <a:pt x="379264" y="107864"/>
                        <a:pt x="393997" y="112762"/>
                        <a:pt x="410488" y="118184"/>
                      </a:cubicBezTo>
                      <a:lnTo>
                        <a:pt x="417854" y="112949"/>
                      </a:lnTo>
                      <a:cubicBezTo>
                        <a:pt x="411647" y="54727"/>
                        <a:pt x="361913" y="7499"/>
                        <a:pt x="303280" y="768"/>
                      </a:cubicBezTo>
                      <a:cubicBezTo>
                        <a:pt x="266148" y="-3607"/>
                        <a:pt x="231297" y="11164"/>
                        <a:pt x="203065" y="33487"/>
                      </a:cubicBezTo>
                      <a:cubicBezTo>
                        <a:pt x="184406" y="48034"/>
                        <a:pt x="168551" y="68226"/>
                        <a:pt x="161222" y="89990"/>
                      </a:cubicBezTo>
                      <a:cubicBezTo>
                        <a:pt x="151013" y="119493"/>
                        <a:pt x="147124" y="146454"/>
                        <a:pt x="135943" y="174387"/>
                      </a:cubicBezTo>
                      <a:lnTo>
                        <a:pt x="131194" y="186278"/>
                      </a:lnTo>
                      <a:lnTo>
                        <a:pt x="145105" y="173527"/>
                      </a:lnTo>
                      <a:cubicBezTo>
                        <a:pt x="99821" y="169713"/>
                        <a:pt x="59997" y="162047"/>
                        <a:pt x="25744" y="200450"/>
                      </a:cubicBezTo>
                      <a:cubicBezTo>
                        <a:pt x="1102" y="226177"/>
                        <a:pt x="-8508" y="269105"/>
                        <a:pt x="8768" y="300890"/>
                      </a:cubicBezTo>
                      <a:cubicBezTo>
                        <a:pt x="13629" y="310612"/>
                        <a:pt x="20434" y="318914"/>
                        <a:pt x="28960" y="325644"/>
                      </a:cubicBezTo>
                      <a:lnTo>
                        <a:pt x="37636" y="323139"/>
                      </a:lnTo>
                      <a:lnTo>
                        <a:pt x="37636" y="3231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95" name="Google Shape;2695;p60"/>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96" name="Google Shape;2696;p60"/>
              <p:cNvSpPr/>
              <p:nvPr/>
            </p:nvSpPr>
            <p:spPr>
              <a:xfrm>
                <a:off x="3335112" y="6208472"/>
                <a:ext cx="120517" cy="255435"/>
              </a:xfrm>
              <a:custGeom>
                <a:rect b="b" l="l" r="r" t="t"/>
                <a:pathLst>
                  <a:path extrusionOk="0" h="255435" w="120517">
                    <a:moveTo>
                      <a:pt x="0" y="785"/>
                    </a:moveTo>
                    <a:cubicBezTo>
                      <a:pt x="24568" y="19856"/>
                      <a:pt x="35300" y="50519"/>
                      <a:pt x="40161" y="80172"/>
                    </a:cubicBezTo>
                    <a:lnTo>
                      <a:pt x="40609" y="83014"/>
                    </a:lnTo>
                    <a:lnTo>
                      <a:pt x="43077" y="83238"/>
                    </a:lnTo>
                    <a:cubicBezTo>
                      <a:pt x="62597" y="84809"/>
                      <a:pt x="82453" y="95167"/>
                      <a:pt x="94120" y="111321"/>
                    </a:cubicBezTo>
                    <a:cubicBezTo>
                      <a:pt x="106086" y="127699"/>
                      <a:pt x="110311" y="148041"/>
                      <a:pt x="111732" y="167486"/>
                    </a:cubicBezTo>
                    <a:cubicBezTo>
                      <a:pt x="112293" y="187043"/>
                      <a:pt x="105375" y="205927"/>
                      <a:pt x="92400" y="220585"/>
                    </a:cubicBezTo>
                    <a:cubicBezTo>
                      <a:pt x="79499" y="235356"/>
                      <a:pt x="62073" y="246499"/>
                      <a:pt x="43302" y="254576"/>
                    </a:cubicBezTo>
                    <a:lnTo>
                      <a:pt x="43526" y="255436"/>
                    </a:lnTo>
                    <a:cubicBezTo>
                      <a:pt x="64093" y="251285"/>
                      <a:pt x="83724" y="241488"/>
                      <a:pt x="98682" y="226418"/>
                    </a:cubicBezTo>
                    <a:cubicBezTo>
                      <a:pt x="127251" y="198972"/>
                      <a:pt x="125680" y="153949"/>
                      <a:pt x="106123" y="121866"/>
                    </a:cubicBezTo>
                    <a:cubicBezTo>
                      <a:pt x="92138" y="99542"/>
                      <a:pt x="69664" y="82752"/>
                      <a:pt x="43751" y="76731"/>
                    </a:cubicBezTo>
                    <a:cubicBezTo>
                      <a:pt x="43751" y="76731"/>
                      <a:pt x="46667" y="79798"/>
                      <a:pt x="46667" y="79798"/>
                    </a:cubicBezTo>
                    <a:cubicBezTo>
                      <a:pt x="45695" y="53660"/>
                      <a:pt x="35187" y="27297"/>
                      <a:pt x="15556" y="9685"/>
                    </a:cubicBezTo>
                    <a:cubicBezTo>
                      <a:pt x="10956" y="5833"/>
                      <a:pt x="5796" y="2617"/>
                      <a:pt x="449" y="0"/>
                    </a:cubicBezTo>
                    <a:lnTo>
                      <a:pt x="0" y="785"/>
                    </a:lnTo>
                    <a:lnTo>
                      <a:pt x="0" y="7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3" name="Shape 593"/>
        <p:cNvGrpSpPr/>
        <p:nvPr/>
      </p:nvGrpSpPr>
      <p:grpSpPr>
        <a:xfrm>
          <a:off x="0" y="0"/>
          <a:ext cx="0" cy="0"/>
          <a:chOff x="0" y="0"/>
          <a:chExt cx="0" cy="0"/>
        </a:xfrm>
      </p:grpSpPr>
      <p:sp>
        <p:nvSpPr>
          <p:cNvPr id="594" name="Google Shape;594;p35"/>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95" name="Google Shape;595;p35"/>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96" name="Google Shape;596;p35"/>
          <p:cNvGrpSpPr/>
          <p:nvPr/>
        </p:nvGrpSpPr>
        <p:grpSpPr>
          <a:xfrm>
            <a:off x="6804218" y="450382"/>
            <a:ext cx="754207" cy="896613"/>
            <a:chOff x="7177165" y="405444"/>
            <a:chExt cx="253183" cy="300988"/>
          </a:xfrm>
        </p:grpSpPr>
        <p:sp>
          <p:nvSpPr>
            <p:cNvPr id="597" name="Google Shape;597;p3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8" name="Google Shape;598;p35"/>
            <p:cNvGrpSpPr/>
            <p:nvPr/>
          </p:nvGrpSpPr>
          <p:grpSpPr>
            <a:xfrm>
              <a:off x="7194890" y="420612"/>
              <a:ext cx="205512" cy="257207"/>
              <a:chOff x="7194890" y="420612"/>
              <a:chExt cx="205512" cy="257207"/>
            </a:xfrm>
          </p:grpSpPr>
          <p:sp>
            <p:nvSpPr>
              <p:cNvPr id="599" name="Google Shape;599;p3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3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3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3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3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3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5" name="Google Shape;605;p35"/>
              <p:cNvGrpSpPr/>
              <p:nvPr/>
            </p:nvGrpSpPr>
            <p:grpSpPr>
              <a:xfrm>
                <a:off x="7332552" y="511417"/>
                <a:ext cx="60514" cy="60514"/>
                <a:chOff x="7332552" y="511417"/>
                <a:chExt cx="60514" cy="60514"/>
              </a:xfrm>
            </p:grpSpPr>
            <p:sp>
              <p:nvSpPr>
                <p:cNvPr id="606" name="Google Shape;606;p3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7" name="Google Shape;607;p3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8" name="Google Shape;608;p35"/>
              <p:cNvGrpSpPr/>
              <p:nvPr/>
            </p:nvGrpSpPr>
            <p:grpSpPr>
              <a:xfrm>
                <a:off x="7289918" y="521811"/>
                <a:ext cx="60527" cy="60527"/>
                <a:chOff x="7289918" y="521811"/>
                <a:chExt cx="60527" cy="60527"/>
              </a:xfrm>
            </p:grpSpPr>
            <p:sp>
              <p:nvSpPr>
                <p:cNvPr id="609" name="Google Shape;609;p3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3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1" name="Google Shape;611;p35"/>
              <p:cNvGrpSpPr/>
              <p:nvPr/>
            </p:nvGrpSpPr>
            <p:grpSpPr>
              <a:xfrm>
                <a:off x="7228447" y="473745"/>
                <a:ext cx="60527" cy="60527"/>
                <a:chOff x="7228447" y="473745"/>
                <a:chExt cx="60527" cy="60527"/>
              </a:xfrm>
            </p:grpSpPr>
            <p:sp>
              <p:nvSpPr>
                <p:cNvPr id="612" name="Google Shape;612;p3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3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4" name="Google Shape;614;p35"/>
              <p:cNvGrpSpPr/>
              <p:nvPr/>
            </p:nvGrpSpPr>
            <p:grpSpPr>
              <a:xfrm>
                <a:off x="7241925" y="524936"/>
                <a:ext cx="60527" cy="60527"/>
                <a:chOff x="7241925" y="524936"/>
                <a:chExt cx="60527" cy="60527"/>
              </a:xfrm>
            </p:grpSpPr>
            <p:sp>
              <p:nvSpPr>
                <p:cNvPr id="615" name="Google Shape;615;p3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3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7" name="Google Shape;617;p35"/>
              <p:cNvGrpSpPr/>
              <p:nvPr/>
            </p:nvGrpSpPr>
            <p:grpSpPr>
              <a:xfrm>
                <a:off x="7196496" y="553701"/>
                <a:ext cx="69912" cy="74130"/>
                <a:chOff x="7196496" y="553701"/>
                <a:chExt cx="69912" cy="74130"/>
              </a:xfrm>
            </p:grpSpPr>
            <p:sp>
              <p:nvSpPr>
                <p:cNvPr id="618" name="Google Shape;618;p3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3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3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1" name="Google Shape;621;p35"/>
              <p:cNvGrpSpPr/>
              <p:nvPr/>
            </p:nvGrpSpPr>
            <p:grpSpPr>
              <a:xfrm>
                <a:off x="7238257" y="584624"/>
                <a:ext cx="60515" cy="60515"/>
                <a:chOff x="7238257" y="584624"/>
                <a:chExt cx="60515" cy="60515"/>
              </a:xfrm>
            </p:grpSpPr>
            <p:sp>
              <p:nvSpPr>
                <p:cNvPr id="622" name="Google Shape;622;p3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3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4" name="Google Shape;624;p35"/>
              <p:cNvGrpSpPr/>
              <p:nvPr/>
            </p:nvGrpSpPr>
            <p:grpSpPr>
              <a:xfrm>
                <a:off x="7287420" y="577993"/>
                <a:ext cx="60515" cy="60515"/>
                <a:chOff x="7287420" y="577993"/>
                <a:chExt cx="60515" cy="60515"/>
              </a:xfrm>
            </p:grpSpPr>
            <p:sp>
              <p:nvSpPr>
                <p:cNvPr id="625" name="Google Shape;625;p3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3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7" name="Google Shape;627;p35"/>
              <p:cNvGrpSpPr/>
              <p:nvPr/>
            </p:nvGrpSpPr>
            <p:grpSpPr>
              <a:xfrm>
                <a:off x="7194890" y="617304"/>
                <a:ext cx="60515" cy="60515"/>
                <a:chOff x="7194890" y="617304"/>
                <a:chExt cx="60515" cy="60515"/>
              </a:xfrm>
            </p:grpSpPr>
            <p:sp>
              <p:nvSpPr>
                <p:cNvPr id="628" name="Google Shape;628;p3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3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30" name="Google Shape;630;p3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1" name="Google Shape;631;p3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3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33" name="Google Shape;633;p35"/>
          <p:cNvGrpSpPr/>
          <p:nvPr/>
        </p:nvGrpSpPr>
        <p:grpSpPr>
          <a:xfrm>
            <a:off x="2920139" y="131146"/>
            <a:ext cx="589664" cy="699213"/>
            <a:chOff x="7570887" y="957519"/>
            <a:chExt cx="197947" cy="234722"/>
          </a:xfrm>
        </p:grpSpPr>
        <p:sp>
          <p:nvSpPr>
            <p:cNvPr id="634" name="Google Shape;634;p3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5" name="Google Shape;635;p35"/>
            <p:cNvGrpSpPr/>
            <p:nvPr/>
          </p:nvGrpSpPr>
          <p:grpSpPr>
            <a:xfrm>
              <a:off x="7590853" y="979012"/>
              <a:ext cx="150287" cy="187029"/>
              <a:chOff x="7590853" y="979012"/>
              <a:chExt cx="150287" cy="187029"/>
            </a:xfrm>
          </p:grpSpPr>
          <p:sp>
            <p:nvSpPr>
              <p:cNvPr id="636" name="Google Shape;636;p3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3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3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9" name="Google Shape;639;p35"/>
              <p:cNvGrpSpPr/>
              <p:nvPr/>
            </p:nvGrpSpPr>
            <p:grpSpPr>
              <a:xfrm>
                <a:off x="7658097" y="1083325"/>
                <a:ext cx="29764" cy="24433"/>
                <a:chOff x="7658097" y="1083325"/>
                <a:chExt cx="29764" cy="24433"/>
              </a:xfrm>
            </p:grpSpPr>
            <p:sp>
              <p:nvSpPr>
                <p:cNvPr id="640" name="Google Shape;640;p3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3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2" name="Google Shape;642;p3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3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44" name="Google Shape;644;p35"/>
          <p:cNvGrpSpPr/>
          <p:nvPr/>
        </p:nvGrpSpPr>
        <p:grpSpPr>
          <a:xfrm>
            <a:off x="7964740" y="4195972"/>
            <a:ext cx="610615" cy="816067"/>
            <a:chOff x="7382255" y="210400"/>
            <a:chExt cx="889590" cy="1188909"/>
          </a:xfrm>
        </p:grpSpPr>
        <p:sp>
          <p:nvSpPr>
            <p:cNvPr id="645" name="Google Shape;645;p3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6" name="Google Shape;646;p35"/>
            <p:cNvGrpSpPr/>
            <p:nvPr/>
          </p:nvGrpSpPr>
          <p:grpSpPr>
            <a:xfrm>
              <a:off x="7514246" y="356595"/>
              <a:ext cx="592493" cy="857184"/>
              <a:chOff x="8493866" y="1122612"/>
              <a:chExt cx="96298" cy="139296"/>
            </a:xfrm>
          </p:grpSpPr>
          <p:sp>
            <p:nvSpPr>
              <p:cNvPr id="647" name="Google Shape;647;p3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8" name="Google Shape;648;p35"/>
              <p:cNvGrpSpPr/>
              <p:nvPr/>
            </p:nvGrpSpPr>
            <p:grpSpPr>
              <a:xfrm>
                <a:off x="8514785" y="1196751"/>
                <a:ext cx="55223" cy="65157"/>
                <a:chOff x="8514785" y="1196751"/>
                <a:chExt cx="55223" cy="65157"/>
              </a:xfrm>
            </p:grpSpPr>
            <p:sp>
              <p:nvSpPr>
                <p:cNvPr id="649" name="Google Shape;649;p3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3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3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2" name="Google Shape;652;p3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3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3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3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56" name="Google Shape;656;p35"/>
          <p:cNvGrpSpPr/>
          <p:nvPr/>
        </p:nvGrpSpPr>
        <p:grpSpPr>
          <a:xfrm>
            <a:off x="379177" y="2904433"/>
            <a:ext cx="996905" cy="1332933"/>
            <a:chOff x="5842915" y="2452969"/>
            <a:chExt cx="273687" cy="365919"/>
          </a:xfrm>
        </p:grpSpPr>
        <p:sp>
          <p:nvSpPr>
            <p:cNvPr id="657" name="Google Shape;657;p3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58" name="Google Shape;658;p35"/>
            <p:cNvGrpSpPr/>
            <p:nvPr/>
          </p:nvGrpSpPr>
          <p:grpSpPr>
            <a:xfrm>
              <a:off x="5872488" y="2483168"/>
              <a:ext cx="225985" cy="307482"/>
              <a:chOff x="5872488" y="2483168"/>
              <a:chExt cx="225985" cy="307482"/>
            </a:xfrm>
          </p:grpSpPr>
          <p:grpSp>
            <p:nvGrpSpPr>
              <p:cNvPr id="659" name="Google Shape;659;p35"/>
              <p:cNvGrpSpPr/>
              <p:nvPr/>
            </p:nvGrpSpPr>
            <p:grpSpPr>
              <a:xfrm>
                <a:off x="5992547" y="2637354"/>
                <a:ext cx="105926" cy="94950"/>
                <a:chOff x="5992547" y="2637354"/>
                <a:chExt cx="105926" cy="94950"/>
              </a:xfrm>
            </p:grpSpPr>
            <p:sp>
              <p:nvSpPr>
                <p:cNvPr id="660" name="Google Shape;660;p3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1" name="Google Shape;661;p3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2" name="Google Shape;662;p35"/>
              <p:cNvGrpSpPr/>
              <p:nvPr/>
            </p:nvGrpSpPr>
            <p:grpSpPr>
              <a:xfrm>
                <a:off x="5908056" y="2695700"/>
                <a:ext cx="105926" cy="94950"/>
                <a:chOff x="5908056" y="2695700"/>
                <a:chExt cx="105926" cy="94950"/>
              </a:xfrm>
            </p:grpSpPr>
            <p:sp>
              <p:nvSpPr>
                <p:cNvPr id="663" name="Google Shape;663;p3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4" name="Google Shape;664;p3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65" name="Google Shape;665;p3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3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pic>
        <p:nvPicPr>
          <p:cNvPr id="672" name="Google Shape;672;p36"/>
          <p:cNvPicPr preferRelativeResize="0"/>
          <p:nvPr>
            <p:ph idx="2" type="pic"/>
          </p:nvPr>
        </p:nvPicPr>
        <p:blipFill rotWithShape="1">
          <a:blip r:embed="rId3">
            <a:alphaModFix/>
          </a:blip>
          <a:srcRect b="7756" l="0" r="0" t="7748"/>
          <a:stretch/>
        </p:blipFill>
        <p:spPr>
          <a:xfrm>
            <a:off x="0" y="-6900"/>
            <a:ext cx="9143997" cy="5157301"/>
          </a:xfrm>
          <a:prstGeom prst="rect">
            <a:avLst/>
          </a:prstGeom>
        </p:spPr>
      </p:pic>
      <p:grpSp>
        <p:nvGrpSpPr>
          <p:cNvPr id="673" name="Google Shape;673;p36"/>
          <p:cNvGrpSpPr/>
          <p:nvPr/>
        </p:nvGrpSpPr>
        <p:grpSpPr>
          <a:xfrm>
            <a:off x="8135939" y="3465171"/>
            <a:ext cx="589664" cy="699213"/>
            <a:chOff x="7570887" y="957519"/>
            <a:chExt cx="197947" cy="234722"/>
          </a:xfrm>
        </p:grpSpPr>
        <p:sp>
          <p:nvSpPr>
            <p:cNvPr id="674" name="Google Shape;674;p3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5" name="Google Shape;675;p36"/>
            <p:cNvGrpSpPr/>
            <p:nvPr/>
          </p:nvGrpSpPr>
          <p:grpSpPr>
            <a:xfrm>
              <a:off x="7590853" y="979012"/>
              <a:ext cx="150287" cy="187029"/>
              <a:chOff x="7590853" y="979012"/>
              <a:chExt cx="150287" cy="187029"/>
            </a:xfrm>
          </p:grpSpPr>
          <p:sp>
            <p:nvSpPr>
              <p:cNvPr id="676" name="Google Shape;676;p3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3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3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9" name="Google Shape;679;p36"/>
              <p:cNvGrpSpPr/>
              <p:nvPr/>
            </p:nvGrpSpPr>
            <p:grpSpPr>
              <a:xfrm>
                <a:off x="7658097" y="1083325"/>
                <a:ext cx="29764" cy="24433"/>
                <a:chOff x="7658097" y="1083325"/>
                <a:chExt cx="29764" cy="24433"/>
              </a:xfrm>
            </p:grpSpPr>
            <p:sp>
              <p:nvSpPr>
                <p:cNvPr id="680" name="Google Shape;680;p3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3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2" name="Google Shape;682;p3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3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84" name="Google Shape;684;p36"/>
          <p:cNvGrpSpPr/>
          <p:nvPr/>
        </p:nvGrpSpPr>
        <p:grpSpPr>
          <a:xfrm>
            <a:off x="463273" y="3132622"/>
            <a:ext cx="710065" cy="1031750"/>
            <a:chOff x="7929864" y="1803297"/>
            <a:chExt cx="818424" cy="1189064"/>
          </a:xfrm>
        </p:grpSpPr>
        <p:sp>
          <p:nvSpPr>
            <p:cNvPr id="685" name="Google Shape;685;p36"/>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6" name="Google Shape;686;p36"/>
            <p:cNvGrpSpPr/>
            <p:nvPr/>
          </p:nvGrpSpPr>
          <p:grpSpPr>
            <a:xfrm>
              <a:off x="8034260" y="1943225"/>
              <a:ext cx="610587" cy="909422"/>
              <a:chOff x="8034260" y="1943225"/>
              <a:chExt cx="610587" cy="909422"/>
            </a:xfrm>
          </p:grpSpPr>
          <p:sp>
            <p:nvSpPr>
              <p:cNvPr id="687" name="Google Shape;687;p36"/>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8" name="Google Shape;688;p36"/>
              <p:cNvGrpSpPr/>
              <p:nvPr/>
            </p:nvGrpSpPr>
            <p:grpSpPr>
              <a:xfrm>
                <a:off x="8105861" y="2060036"/>
                <a:ext cx="462927" cy="775862"/>
                <a:chOff x="8105861" y="2060036"/>
                <a:chExt cx="462927" cy="775862"/>
              </a:xfrm>
            </p:grpSpPr>
            <p:sp>
              <p:nvSpPr>
                <p:cNvPr id="689" name="Google Shape;689;p36"/>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0" name="Google Shape;690;p36"/>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6"/>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6"/>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6"/>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36"/>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36"/>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36"/>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36"/>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698" name="Google Shape;698;p36"/>
          <p:cNvPicPr preferRelativeResize="0"/>
          <p:nvPr/>
        </p:nvPicPr>
        <p:blipFill>
          <a:blip r:embed="rId4">
            <a:alphaModFix/>
          </a:blip>
          <a:stretch>
            <a:fillRect/>
          </a:stretch>
        </p:blipFill>
        <p:spPr>
          <a:xfrm>
            <a:off x="103600" y="120325"/>
            <a:ext cx="4812124" cy="2484525"/>
          </a:xfrm>
          <a:prstGeom prst="rect">
            <a:avLst/>
          </a:prstGeom>
          <a:noFill/>
          <a:ln>
            <a:noFill/>
          </a:ln>
        </p:spPr>
      </p:pic>
      <p:pic>
        <p:nvPicPr>
          <p:cNvPr id="699" name="Google Shape;699;p36"/>
          <p:cNvPicPr preferRelativeResize="0"/>
          <p:nvPr/>
        </p:nvPicPr>
        <p:blipFill>
          <a:blip r:embed="rId5">
            <a:alphaModFix/>
          </a:blip>
          <a:stretch>
            <a:fillRect/>
          </a:stretch>
        </p:blipFill>
        <p:spPr>
          <a:xfrm>
            <a:off x="4990775" y="120325"/>
            <a:ext cx="4153225" cy="2823389"/>
          </a:xfrm>
          <a:prstGeom prst="rect">
            <a:avLst/>
          </a:prstGeom>
          <a:noFill/>
          <a:ln>
            <a:noFill/>
          </a:ln>
        </p:spPr>
      </p:pic>
      <p:sp>
        <p:nvSpPr>
          <p:cNvPr id="700" name="Google Shape;700;p36"/>
          <p:cNvSpPr/>
          <p:nvPr/>
        </p:nvSpPr>
        <p:spPr>
          <a:xfrm>
            <a:off x="5060650" y="1371175"/>
            <a:ext cx="4029000" cy="488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701" name="Google Shape;701;p36"/>
          <p:cNvPicPr preferRelativeResize="0"/>
          <p:nvPr/>
        </p:nvPicPr>
        <p:blipFill>
          <a:blip r:embed="rId6">
            <a:alphaModFix/>
          </a:blip>
          <a:stretch>
            <a:fillRect/>
          </a:stretch>
        </p:blipFill>
        <p:spPr>
          <a:xfrm>
            <a:off x="50575" y="2992300"/>
            <a:ext cx="4812125" cy="1124200"/>
          </a:xfrm>
          <a:prstGeom prst="rect">
            <a:avLst/>
          </a:prstGeom>
          <a:noFill/>
          <a:ln>
            <a:noFill/>
          </a:ln>
        </p:spPr>
      </p:pic>
      <p:pic>
        <p:nvPicPr>
          <p:cNvPr id="702" name="Google Shape;702;p36"/>
          <p:cNvPicPr preferRelativeResize="0"/>
          <p:nvPr/>
        </p:nvPicPr>
        <p:blipFill>
          <a:blip r:embed="rId7">
            <a:alphaModFix/>
          </a:blip>
          <a:stretch>
            <a:fillRect/>
          </a:stretch>
        </p:blipFill>
        <p:spPr>
          <a:xfrm>
            <a:off x="2005601" y="2127625"/>
            <a:ext cx="5057501" cy="888250"/>
          </a:xfrm>
          <a:prstGeom prst="rect">
            <a:avLst/>
          </a:prstGeom>
          <a:noFill/>
          <a:ln>
            <a:noFill/>
          </a:ln>
        </p:spPr>
      </p:pic>
      <p:pic>
        <p:nvPicPr>
          <p:cNvPr id="703" name="Google Shape;703;p36"/>
          <p:cNvPicPr preferRelativeResize="0"/>
          <p:nvPr/>
        </p:nvPicPr>
        <p:blipFill>
          <a:blip r:embed="rId8">
            <a:alphaModFix/>
          </a:blip>
          <a:stretch>
            <a:fillRect/>
          </a:stretch>
        </p:blipFill>
        <p:spPr>
          <a:xfrm>
            <a:off x="4754975" y="3040875"/>
            <a:ext cx="4538325" cy="1027050"/>
          </a:xfrm>
          <a:prstGeom prst="rect">
            <a:avLst/>
          </a:prstGeom>
          <a:noFill/>
          <a:ln>
            <a:noFill/>
          </a:ln>
        </p:spPr>
      </p:pic>
      <p:pic>
        <p:nvPicPr>
          <p:cNvPr id="704" name="Google Shape;704;p36"/>
          <p:cNvPicPr preferRelativeResize="0"/>
          <p:nvPr/>
        </p:nvPicPr>
        <p:blipFill>
          <a:blip r:embed="rId9">
            <a:alphaModFix/>
          </a:blip>
          <a:stretch>
            <a:fillRect/>
          </a:stretch>
        </p:blipFill>
        <p:spPr>
          <a:xfrm>
            <a:off x="2595146" y="4067923"/>
            <a:ext cx="5610849" cy="1008542"/>
          </a:xfrm>
          <a:prstGeom prst="rect">
            <a:avLst/>
          </a:prstGeom>
          <a:noFill/>
          <a:ln>
            <a:noFill/>
          </a:ln>
        </p:spPr>
      </p:pic>
      <p:sp>
        <p:nvSpPr>
          <p:cNvPr id="705" name="Google Shape;705;p36"/>
          <p:cNvSpPr/>
          <p:nvPr/>
        </p:nvSpPr>
        <p:spPr>
          <a:xfrm>
            <a:off x="4413025" y="25560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6" name="Google Shape;706;p36"/>
          <p:cNvSpPr/>
          <p:nvPr/>
        </p:nvSpPr>
        <p:spPr>
          <a:xfrm>
            <a:off x="2005600" y="2708400"/>
            <a:ext cx="5097900" cy="2838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7" name="Google Shape;707;p36"/>
          <p:cNvSpPr/>
          <p:nvPr/>
        </p:nvSpPr>
        <p:spPr>
          <a:xfrm>
            <a:off x="103600" y="3262600"/>
            <a:ext cx="44601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8" name="Google Shape;708;p36"/>
          <p:cNvSpPr/>
          <p:nvPr/>
        </p:nvSpPr>
        <p:spPr>
          <a:xfrm>
            <a:off x="103600" y="3410200"/>
            <a:ext cx="1764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9" name="Google Shape;709;p36"/>
          <p:cNvSpPr/>
          <p:nvPr/>
        </p:nvSpPr>
        <p:spPr>
          <a:xfrm>
            <a:off x="4783325" y="3287225"/>
            <a:ext cx="44601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0" name="Google Shape;710;p36"/>
          <p:cNvSpPr/>
          <p:nvPr/>
        </p:nvSpPr>
        <p:spPr>
          <a:xfrm>
            <a:off x="2595150" y="4306150"/>
            <a:ext cx="54702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1" name="Google Shape;711;p36"/>
          <p:cNvSpPr/>
          <p:nvPr/>
        </p:nvSpPr>
        <p:spPr>
          <a:xfrm>
            <a:off x="4565425" y="27084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2" name="Google Shape;712;p36"/>
          <p:cNvSpPr/>
          <p:nvPr/>
        </p:nvSpPr>
        <p:spPr>
          <a:xfrm>
            <a:off x="1128175" y="1288825"/>
            <a:ext cx="33150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3" name="Google Shape;713;p36"/>
          <p:cNvSpPr/>
          <p:nvPr/>
        </p:nvSpPr>
        <p:spPr>
          <a:xfrm>
            <a:off x="203700" y="1701925"/>
            <a:ext cx="22512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37"/>
          <p:cNvSpPr txBox="1"/>
          <p:nvPr>
            <p:ph type="title"/>
          </p:nvPr>
        </p:nvSpPr>
        <p:spPr>
          <a:xfrm>
            <a:off x="1376075" y="19063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halal?</a:t>
            </a:r>
            <a:endParaRPr/>
          </a:p>
        </p:txBody>
      </p:sp>
      <p:grpSp>
        <p:nvGrpSpPr>
          <p:cNvPr id="719" name="Google Shape;719;p37"/>
          <p:cNvGrpSpPr/>
          <p:nvPr/>
        </p:nvGrpSpPr>
        <p:grpSpPr>
          <a:xfrm>
            <a:off x="6804218" y="450382"/>
            <a:ext cx="754207" cy="896613"/>
            <a:chOff x="7177165" y="405444"/>
            <a:chExt cx="253183" cy="300988"/>
          </a:xfrm>
        </p:grpSpPr>
        <p:sp>
          <p:nvSpPr>
            <p:cNvPr id="720" name="Google Shape;720;p3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1" name="Google Shape;721;p37"/>
            <p:cNvGrpSpPr/>
            <p:nvPr/>
          </p:nvGrpSpPr>
          <p:grpSpPr>
            <a:xfrm>
              <a:off x="7194890" y="420612"/>
              <a:ext cx="205512" cy="257207"/>
              <a:chOff x="7194890" y="420612"/>
              <a:chExt cx="205512" cy="257207"/>
            </a:xfrm>
          </p:grpSpPr>
          <p:sp>
            <p:nvSpPr>
              <p:cNvPr id="722" name="Google Shape;722;p3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3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3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3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3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3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8" name="Google Shape;728;p37"/>
              <p:cNvGrpSpPr/>
              <p:nvPr/>
            </p:nvGrpSpPr>
            <p:grpSpPr>
              <a:xfrm>
                <a:off x="7332552" y="511417"/>
                <a:ext cx="60514" cy="60514"/>
                <a:chOff x="7332552" y="511417"/>
                <a:chExt cx="60514" cy="60514"/>
              </a:xfrm>
            </p:grpSpPr>
            <p:sp>
              <p:nvSpPr>
                <p:cNvPr id="729" name="Google Shape;729;p3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1" name="Google Shape;731;p37"/>
              <p:cNvGrpSpPr/>
              <p:nvPr/>
            </p:nvGrpSpPr>
            <p:grpSpPr>
              <a:xfrm>
                <a:off x="7289918" y="521811"/>
                <a:ext cx="60527" cy="60527"/>
                <a:chOff x="7289918" y="521811"/>
                <a:chExt cx="60527" cy="60527"/>
              </a:xfrm>
            </p:grpSpPr>
            <p:sp>
              <p:nvSpPr>
                <p:cNvPr id="732" name="Google Shape;732;p3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3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4" name="Google Shape;734;p37"/>
              <p:cNvGrpSpPr/>
              <p:nvPr/>
            </p:nvGrpSpPr>
            <p:grpSpPr>
              <a:xfrm>
                <a:off x="7228447" y="473745"/>
                <a:ext cx="60527" cy="60527"/>
                <a:chOff x="7228447" y="473745"/>
                <a:chExt cx="60527" cy="60527"/>
              </a:xfrm>
            </p:grpSpPr>
            <p:sp>
              <p:nvSpPr>
                <p:cNvPr id="735" name="Google Shape;735;p3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3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7" name="Google Shape;737;p37"/>
              <p:cNvGrpSpPr/>
              <p:nvPr/>
            </p:nvGrpSpPr>
            <p:grpSpPr>
              <a:xfrm>
                <a:off x="7241925" y="524936"/>
                <a:ext cx="60527" cy="60527"/>
                <a:chOff x="7241925" y="524936"/>
                <a:chExt cx="60527" cy="60527"/>
              </a:xfrm>
            </p:grpSpPr>
            <p:sp>
              <p:nvSpPr>
                <p:cNvPr id="738" name="Google Shape;738;p3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0" name="Google Shape;740;p37"/>
              <p:cNvGrpSpPr/>
              <p:nvPr/>
            </p:nvGrpSpPr>
            <p:grpSpPr>
              <a:xfrm>
                <a:off x="7196496" y="553701"/>
                <a:ext cx="69912" cy="74130"/>
                <a:chOff x="7196496" y="553701"/>
                <a:chExt cx="69912" cy="74130"/>
              </a:xfrm>
            </p:grpSpPr>
            <p:sp>
              <p:nvSpPr>
                <p:cNvPr id="741" name="Google Shape;741;p3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3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4" name="Google Shape;744;p37"/>
              <p:cNvGrpSpPr/>
              <p:nvPr/>
            </p:nvGrpSpPr>
            <p:grpSpPr>
              <a:xfrm>
                <a:off x="7238257" y="584624"/>
                <a:ext cx="60515" cy="60515"/>
                <a:chOff x="7238257" y="584624"/>
                <a:chExt cx="60515" cy="60515"/>
              </a:xfrm>
            </p:grpSpPr>
            <p:sp>
              <p:nvSpPr>
                <p:cNvPr id="745" name="Google Shape;745;p3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7" name="Google Shape;747;p37"/>
              <p:cNvGrpSpPr/>
              <p:nvPr/>
            </p:nvGrpSpPr>
            <p:grpSpPr>
              <a:xfrm>
                <a:off x="7287420" y="577993"/>
                <a:ext cx="60515" cy="60515"/>
                <a:chOff x="7287420" y="577993"/>
                <a:chExt cx="60515" cy="60515"/>
              </a:xfrm>
            </p:grpSpPr>
            <p:sp>
              <p:nvSpPr>
                <p:cNvPr id="748" name="Google Shape;748;p3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0" name="Google Shape;750;p37"/>
              <p:cNvGrpSpPr/>
              <p:nvPr/>
            </p:nvGrpSpPr>
            <p:grpSpPr>
              <a:xfrm>
                <a:off x="7194890" y="617304"/>
                <a:ext cx="60515" cy="60515"/>
                <a:chOff x="7194890" y="617304"/>
                <a:chExt cx="60515" cy="60515"/>
              </a:xfrm>
            </p:grpSpPr>
            <p:sp>
              <p:nvSpPr>
                <p:cNvPr id="751" name="Google Shape;751;p3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2" name="Google Shape;752;p3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3" name="Google Shape;753;p3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3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56" name="Google Shape;756;p37"/>
          <p:cNvGrpSpPr/>
          <p:nvPr/>
        </p:nvGrpSpPr>
        <p:grpSpPr>
          <a:xfrm>
            <a:off x="2920139" y="131146"/>
            <a:ext cx="589664" cy="699213"/>
            <a:chOff x="7570887" y="957519"/>
            <a:chExt cx="197947" cy="234722"/>
          </a:xfrm>
        </p:grpSpPr>
        <p:sp>
          <p:nvSpPr>
            <p:cNvPr id="757" name="Google Shape;757;p3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8" name="Google Shape;758;p37"/>
            <p:cNvGrpSpPr/>
            <p:nvPr/>
          </p:nvGrpSpPr>
          <p:grpSpPr>
            <a:xfrm>
              <a:off x="7590853" y="979012"/>
              <a:ext cx="150287" cy="187029"/>
              <a:chOff x="7590853" y="979012"/>
              <a:chExt cx="150287" cy="187029"/>
            </a:xfrm>
          </p:grpSpPr>
          <p:sp>
            <p:nvSpPr>
              <p:cNvPr id="759" name="Google Shape;759;p3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3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3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2" name="Google Shape;762;p37"/>
              <p:cNvGrpSpPr/>
              <p:nvPr/>
            </p:nvGrpSpPr>
            <p:grpSpPr>
              <a:xfrm>
                <a:off x="7658097" y="1083325"/>
                <a:ext cx="29764" cy="24433"/>
                <a:chOff x="7658097" y="1083325"/>
                <a:chExt cx="29764" cy="24433"/>
              </a:xfrm>
            </p:grpSpPr>
            <p:sp>
              <p:nvSpPr>
                <p:cNvPr id="763" name="Google Shape;763;p3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3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5" name="Google Shape;765;p3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3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67" name="Google Shape;767;p37"/>
          <p:cNvGrpSpPr/>
          <p:nvPr/>
        </p:nvGrpSpPr>
        <p:grpSpPr>
          <a:xfrm>
            <a:off x="7964740" y="4195972"/>
            <a:ext cx="610615" cy="816067"/>
            <a:chOff x="7382255" y="210400"/>
            <a:chExt cx="889590" cy="1188909"/>
          </a:xfrm>
        </p:grpSpPr>
        <p:sp>
          <p:nvSpPr>
            <p:cNvPr id="768" name="Google Shape;768;p37"/>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69" name="Google Shape;769;p37"/>
            <p:cNvGrpSpPr/>
            <p:nvPr/>
          </p:nvGrpSpPr>
          <p:grpSpPr>
            <a:xfrm>
              <a:off x="7514246" y="356595"/>
              <a:ext cx="592493" cy="857184"/>
              <a:chOff x="8493866" y="1122612"/>
              <a:chExt cx="96298" cy="139296"/>
            </a:xfrm>
          </p:grpSpPr>
          <p:sp>
            <p:nvSpPr>
              <p:cNvPr id="770" name="Google Shape;770;p37"/>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71" name="Google Shape;771;p37"/>
              <p:cNvGrpSpPr/>
              <p:nvPr/>
            </p:nvGrpSpPr>
            <p:grpSpPr>
              <a:xfrm>
                <a:off x="8514785" y="1196751"/>
                <a:ext cx="55223" cy="65157"/>
                <a:chOff x="8514785" y="1196751"/>
                <a:chExt cx="55223" cy="65157"/>
              </a:xfrm>
            </p:grpSpPr>
            <p:sp>
              <p:nvSpPr>
                <p:cNvPr id="772" name="Google Shape;772;p37"/>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7"/>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37"/>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75" name="Google Shape;775;p37"/>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37"/>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37"/>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7"/>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79" name="Google Shape;779;p37"/>
          <p:cNvGrpSpPr/>
          <p:nvPr/>
        </p:nvGrpSpPr>
        <p:grpSpPr>
          <a:xfrm>
            <a:off x="379177" y="2904433"/>
            <a:ext cx="996905" cy="1332933"/>
            <a:chOff x="5842915" y="2452969"/>
            <a:chExt cx="273687" cy="365919"/>
          </a:xfrm>
        </p:grpSpPr>
        <p:sp>
          <p:nvSpPr>
            <p:cNvPr id="780" name="Google Shape;780;p37"/>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1" name="Google Shape;781;p37"/>
            <p:cNvGrpSpPr/>
            <p:nvPr/>
          </p:nvGrpSpPr>
          <p:grpSpPr>
            <a:xfrm>
              <a:off x="5872488" y="2483168"/>
              <a:ext cx="225985" cy="307482"/>
              <a:chOff x="5872488" y="2483168"/>
              <a:chExt cx="225985" cy="307482"/>
            </a:xfrm>
          </p:grpSpPr>
          <p:grpSp>
            <p:nvGrpSpPr>
              <p:cNvPr id="782" name="Google Shape;782;p37"/>
              <p:cNvGrpSpPr/>
              <p:nvPr/>
            </p:nvGrpSpPr>
            <p:grpSpPr>
              <a:xfrm>
                <a:off x="5992547" y="2637354"/>
                <a:ext cx="105926" cy="94950"/>
                <a:chOff x="5992547" y="2637354"/>
                <a:chExt cx="105926" cy="94950"/>
              </a:xfrm>
            </p:grpSpPr>
            <p:sp>
              <p:nvSpPr>
                <p:cNvPr id="783" name="Google Shape;783;p37"/>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37"/>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5" name="Google Shape;785;p37"/>
              <p:cNvGrpSpPr/>
              <p:nvPr/>
            </p:nvGrpSpPr>
            <p:grpSpPr>
              <a:xfrm>
                <a:off x="5908056" y="2695700"/>
                <a:ext cx="105926" cy="94950"/>
                <a:chOff x="5908056" y="2695700"/>
                <a:chExt cx="105926" cy="94950"/>
              </a:xfrm>
            </p:grpSpPr>
            <p:sp>
              <p:nvSpPr>
                <p:cNvPr id="786" name="Google Shape;786;p37"/>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37"/>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88" name="Google Shape;788;p37"/>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37"/>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7"/>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38"/>
          <p:cNvSpPr txBox="1"/>
          <p:nvPr>
            <p:ph type="title"/>
          </p:nvPr>
        </p:nvSpPr>
        <p:spPr>
          <a:xfrm>
            <a:off x="637200" y="1854275"/>
            <a:ext cx="2682900" cy="135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Halal Food Selection</a:t>
            </a:r>
            <a:endParaRPr/>
          </a:p>
        </p:txBody>
      </p:sp>
      <p:sp>
        <p:nvSpPr>
          <p:cNvPr id="796" name="Google Shape;796;p38"/>
          <p:cNvSpPr/>
          <p:nvPr/>
        </p:nvSpPr>
        <p:spPr>
          <a:xfrm>
            <a:off x="260752" y="2179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7" name="Google Shape;797;p38"/>
          <p:cNvGrpSpPr/>
          <p:nvPr/>
        </p:nvGrpSpPr>
        <p:grpSpPr>
          <a:xfrm rot="-306717">
            <a:off x="7690206" y="3239099"/>
            <a:ext cx="1204340" cy="1492092"/>
            <a:chOff x="7786336" y="1422122"/>
            <a:chExt cx="385311" cy="477388"/>
          </a:xfrm>
        </p:grpSpPr>
        <p:sp>
          <p:nvSpPr>
            <p:cNvPr id="798" name="Google Shape;798;p38"/>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9" name="Google Shape;799;p38"/>
            <p:cNvGrpSpPr/>
            <p:nvPr/>
          </p:nvGrpSpPr>
          <p:grpSpPr>
            <a:xfrm>
              <a:off x="7809776" y="1445914"/>
              <a:ext cx="337612" cy="429672"/>
              <a:chOff x="7809776" y="1445914"/>
              <a:chExt cx="337612" cy="429672"/>
            </a:xfrm>
          </p:grpSpPr>
          <p:grpSp>
            <p:nvGrpSpPr>
              <p:cNvPr id="800" name="Google Shape;800;p38"/>
              <p:cNvGrpSpPr/>
              <p:nvPr/>
            </p:nvGrpSpPr>
            <p:grpSpPr>
              <a:xfrm>
                <a:off x="7826864" y="1445914"/>
                <a:ext cx="320524" cy="265580"/>
                <a:chOff x="7826864" y="1445914"/>
                <a:chExt cx="320524" cy="265580"/>
              </a:xfrm>
            </p:grpSpPr>
            <p:grpSp>
              <p:nvGrpSpPr>
                <p:cNvPr id="801" name="Google Shape;801;p38"/>
                <p:cNvGrpSpPr/>
                <p:nvPr/>
              </p:nvGrpSpPr>
              <p:grpSpPr>
                <a:xfrm>
                  <a:off x="7964534" y="1445914"/>
                  <a:ext cx="182854" cy="265580"/>
                  <a:chOff x="7964534" y="1445914"/>
                  <a:chExt cx="182854" cy="265580"/>
                </a:xfrm>
              </p:grpSpPr>
              <p:sp>
                <p:nvSpPr>
                  <p:cNvPr id="802" name="Google Shape;802;p38"/>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3" name="Google Shape;803;p38"/>
                  <p:cNvGrpSpPr/>
                  <p:nvPr/>
                </p:nvGrpSpPr>
                <p:grpSpPr>
                  <a:xfrm>
                    <a:off x="7997160" y="1490402"/>
                    <a:ext cx="150228" cy="131681"/>
                    <a:chOff x="7997160" y="1490402"/>
                    <a:chExt cx="150228" cy="131681"/>
                  </a:xfrm>
                </p:grpSpPr>
                <p:sp>
                  <p:nvSpPr>
                    <p:cNvPr id="804" name="Google Shape;804;p38"/>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8"/>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8"/>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38"/>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08" name="Google Shape;808;p38"/>
                <p:cNvGrpSpPr/>
                <p:nvPr/>
              </p:nvGrpSpPr>
              <p:grpSpPr>
                <a:xfrm>
                  <a:off x="7826864" y="1474645"/>
                  <a:ext cx="163049" cy="236848"/>
                  <a:chOff x="7826864" y="1474645"/>
                  <a:chExt cx="163049" cy="236848"/>
                </a:xfrm>
              </p:grpSpPr>
              <p:sp>
                <p:nvSpPr>
                  <p:cNvPr id="809" name="Google Shape;809;p38"/>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0" name="Google Shape;810;p38"/>
                  <p:cNvGrpSpPr/>
                  <p:nvPr/>
                </p:nvGrpSpPr>
                <p:grpSpPr>
                  <a:xfrm>
                    <a:off x="7826864" y="1514476"/>
                    <a:ext cx="133889" cy="117333"/>
                    <a:chOff x="7826864" y="1514476"/>
                    <a:chExt cx="133889" cy="117333"/>
                  </a:xfrm>
                </p:grpSpPr>
                <p:sp>
                  <p:nvSpPr>
                    <p:cNvPr id="811" name="Google Shape;811;p38"/>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8"/>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38"/>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38"/>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15" name="Google Shape;815;p38"/>
                <p:cNvGrpSpPr/>
                <p:nvPr/>
              </p:nvGrpSpPr>
              <p:grpSpPr>
                <a:xfrm>
                  <a:off x="7920942" y="1550097"/>
                  <a:ext cx="111279" cy="161396"/>
                  <a:chOff x="7920942" y="1550097"/>
                  <a:chExt cx="111279" cy="161396"/>
                </a:xfrm>
              </p:grpSpPr>
              <p:sp>
                <p:nvSpPr>
                  <p:cNvPr id="816" name="Google Shape;816;p38"/>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7" name="Google Shape;817;p38"/>
                  <p:cNvGrpSpPr/>
                  <p:nvPr/>
                </p:nvGrpSpPr>
                <p:grpSpPr>
                  <a:xfrm>
                    <a:off x="7941143" y="1577472"/>
                    <a:ext cx="91078" cy="79855"/>
                    <a:chOff x="7941143" y="1577472"/>
                    <a:chExt cx="91078" cy="79855"/>
                  </a:xfrm>
                </p:grpSpPr>
                <p:sp>
                  <p:nvSpPr>
                    <p:cNvPr id="818" name="Google Shape;818;p38"/>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8"/>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8"/>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8"/>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22" name="Google Shape;822;p38"/>
              <p:cNvGrpSpPr/>
              <p:nvPr/>
            </p:nvGrpSpPr>
            <p:grpSpPr>
              <a:xfrm>
                <a:off x="7809776" y="1694249"/>
                <a:ext cx="306069" cy="181337"/>
                <a:chOff x="7809776" y="1694249"/>
                <a:chExt cx="306069" cy="181337"/>
              </a:xfrm>
            </p:grpSpPr>
            <p:sp>
              <p:nvSpPr>
                <p:cNvPr id="823" name="Google Shape;823;p38"/>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8"/>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25" name="Google Shape;825;p38"/>
          <p:cNvGrpSpPr/>
          <p:nvPr/>
        </p:nvGrpSpPr>
        <p:grpSpPr>
          <a:xfrm>
            <a:off x="260743" y="313765"/>
            <a:ext cx="754207" cy="896613"/>
            <a:chOff x="7177165" y="405444"/>
            <a:chExt cx="253183" cy="300988"/>
          </a:xfrm>
        </p:grpSpPr>
        <p:sp>
          <p:nvSpPr>
            <p:cNvPr id="826" name="Google Shape;826;p3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27" name="Google Shape;827;p38"/>
            <p:cNvGrpSpPr/>
            <p:nvPr/>
          </p:nvGrpSpPr>
          <p:grpSpPr>
            <a:xfrm>
              <a:off x="7194890" y="420612"/>
              <a:ext cx="205512" cy="257207"/>
              <a:chOff x="7194890" y="420612"/>
              <a:chExt cx="205512" cy="257207"/>
            </a:xfrm>
          </p:grpSpPr>
          <p:sp>
            <p:nvSpPr>
              <p:cNvPr id="828" name="Google Shape;828;p3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3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34" name="Google Shape;834;p38"/>
              <p:cNvGrpSpPr/>
              <p:nvPr/>
            </p:nvGrpSpPr>
            <p:grpSpPr>
              <a:xfrm>
                <a:off x="7332552" y="511417"/>
                <a:ext cx="60514" cy="60514"/>
                <a:chOff x="7332552" y="511417"/>
                <a:chExt cx="60514" cy="60514"/>
              </a:xfrm>
            </p:grpSpPr>
            <p:sp>
              <p:nvSpPr>
                <p:cNvPr id="835" name="Google Shape;835;p3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37" name="Google Shape;837;p38"/>
              <p:cNvGrpSpPr/>
              <p:nvPr/>
            </p:nvGrpSpPr>
            <p:grpSpPr>
              <a:xfrm>
                <a:off x="7289918" y="521811"/>
                <a:ext cx="60527" cy="60527"/>
                <a:chOff x="7289918" y="521811"/>
                <a:chExt cx="60527" cy="60527"/>
              </a:xfrm>
            </p:grpSpPr>
            <p:sp>
              <p:nvSpPr>
                <p:cNvPr id="838" name="Google Shape;838;p3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3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0" name="Google Shape;840;p38"/>
              <p:cNvGrpSpPr/>
              <p:nvPr/>
            </p:nvGrpSpPr>
            <p:grpSpPr>
              <a:xfrm>
                <a:off x="7228447" y="473745"/>
                <a:ext cx="60527" cy="60527"/>
                <a:chOff x="7228447" y="473745"/>
                <a:chExt cx="60527" cy="60527"/>
              </a:xfrm>
            </p:grpSpPr>
            <p:sp>
              <p:nvSpPr>
                <p:cNvPr id="841" name="Google Shape;841;p3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3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3" name="Google Shape;843;p38"/>
              <p:cNvGrpSpPr/>
              <p:nvPr/>
            </p:nvGrpSpPr>
            <p:grpSpPr>
              <a:xfrm>
                <a:off x="7241925" y="524936"/>
                <a:ext cx="60527" cy="60527"/>
                <a:chOff x="7241925" y="524936"/>
                <a:chExt cx="60527" cy="60527"/>
              </a:xfrm>
            </p:grpSpPr>
            <p:sp>
              <p:nvSpPr>
                <p:cNvPr id="844" name="Google Shape;844;p3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3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6" name="Google Shape;846;p38"/>
              <p:cNvGrpSpPr/>
              <p:nvPr/>
            </p:nvGrpSpPr>
            <p:grpSpPr>
              <a:xfrm>
                <a:off x="7196496" y="553701"/>
                <a:ext cx="69912" cy="74130"/>
                <a:chOff x="7196496" y="553701"/>
                <a:chExt cx="69912" cy="74130"/>
              </a:xfrm>
            </p:grpSpPr>
            <p:sp>
              <p:nvSpPr>
                <p:cNvPr id="847" name="Google Shape;847;p3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3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3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0" name="Google Shape;850;p38"/>
              <p:cNvGrpSpPr/>
              <p:nvPr/>
            </p:nvGrpSpPr>
            <p:grpSpPr>
              <a:xfrm>
                <a:off x="7238257" y="584624"/>
                <a:ext cx="60515" cy="60515"/>
                <a:chOff x="7238257" y="584624"/>
                <a:chExt cx="60515" cy="60515"/>
              </a:xfrm>
            </p:grpSpPr>
            <p:sp>
              <p:nvSpPr>
                <p:cNvPr id="851" name="Google Shape;851;p3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3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3" name="Google Shape;853;p38"/>
              <p:cNvGrpSpPr/>
              <p:nvPr/>
            </p:nvGrpSpPr>
            <p:grpSpPr>
              <a:xfrm>
                <a:off x="7287420" y="577993"/>
                <a:ext cx="60515" cy="60515"/>
                <a:chOff x="7287420" y="577993"/>
                <a:chExt cx="60515" cy="60515"/>
              </a:xfrm>
            </p:grpSpPr>
            <p:sp>
              <p:nvSpPr>
                <p:cNvPr id="854" name="Google Shape;854;p3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3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6" name="Google Shape;856;p38"/>
              <p:cNvGrpSpPr/>
              <p:nvPr/>
            </p:nvGrpSpPr>
            <p:grpSpPr>
              <a:xfrm>
                <a:off x="7194890" y="617304"/>
                <a:ext cx="60515" cy="60515"/>
                <a:chOff x="7194890" y="617304"/>
                <a:chExt cx="60515" cy="60515"/>
              </a:xfrm>
            </p:grpSpPr>
            <p:sp>
              <p:nvSpPr>
                <p:cNvPr id="857" name="Google Shape;857;p3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3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59" name="Google Shape;859;p3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3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3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pic>
        <p:nvPicPr>
          <p:cNvPr id="862" name="Google Shape;862;p38"/>
          <p:cNvPicPr preferRelativeResize="0"/>
          <p:nvPr/>
        </p:nvPicPr>
        <p:blipFill>
          <a:blip r:embed="rId3">
            <a:alphaModFix/>
          </a:blip>
          <a:stretch>
            <a:fillRect/>
          </a:stretch>
        </p:blipFill>
        <p:spPr>
          <a:xfrm>
            <a:off x="3103200" y="576013"/>
            <a:ext cx="5715000" cy="3609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39"/>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868" name="Google Shape;868;p39"/>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000000"/>
                </a:solidFill>
              </a:rPr>
              <a:t>Develop an automated system to determine whether food products are halal or not by analyzing and interpreting their ingredients, particularly when purchasing products overseas.</a:t>
            </a:r>
            <a:endParaRPr/>
          </a:p>
        </p:txBody>
      </p:sp>
      <p:sp>
        <p:nvSpPr>
          <p:cNvPr id="869" name="Google Shape;869;p39"/>
          <p:cNvSpPr/>
          <p:nvPr/>
        </p:nvSpPr>
        <p:spPr>
          <a:xfrm>
            <a:off x="7321565" y="13615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0" name="Google Shape;870;p39"/>
          <p:cNvGrpSpPr/>
          <p:nvPr/>
        </p:nvGrpSpPr>
        <p:grpSpPr>
          <a:xfrm flipH="1">
            <a:off x="7321581" y="3391532"/>
            <a:ext cx="1204328" cy="1492076"/>
            <a:chOff x="7786336" y="1422122"/>
            <a:chExt cx="385311" cy="477388"/>
          </a:xfrm>
        </p:grpSpPr>
        <p:sp>
          <p:nvSpPr>
            <p:cNvPr id="871" name="Google Shape;871;p39"/>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2" name="Google Shape;872;p39"/>
            <p:cNvGrpSpPr/>
            <p:nvPr/>
          </p:nvGrpSpPr>
          <p:grpSpPr>
            <a:xfrm>
              <a:off x="7809776" y="1445914"/>
              <a:ext cx="337612" cy="429672"/>
              <a:chOff x="7809776" y="1445914"/>
              <a:chExt cx="337612" cy="429672"/>
            </a:xfrm>
          </p:grpSpPr>
          <p:grpSp>
            <p:nvGrpSpPr>
              <p:cNvPr id="873" name="Google Shape;873;p39"/>
              <p:cNvGrpSpPr/>
              <p:nvPr/>
            </p:nvGrpSpPr>
            <p:grpSpPr>
              <a:xfrm>
                <a:off x="7826864" y="1445914"/>
                <a:ext cx="320524" cy="265580"/>
                <a:chOff x="7826864" y="1445914"/>
                <a:chExt cx="320524" cy="265580"/>
              </a:xfrm>
            </p:grpSpPr>
            <p:grpSp>
              <p:nvGrpSpPr>
                <p:cNvPr id="874" name="Google Shape;874;p39"/>
                <p:cNvGrpSpPr/>
                <p:nvPr/>
              </p:nvGrpSpPr>
              <p:grpSpPr>
                <a:xfrm>
                  <a:off x="7964534" y="1445914"/>
                  <a:ext cx="182854" cy="265580"/>
                  <a:chOff x="7964534" y="1445914"/>
                  <a:chExt cx="182854" cy="265580"/>
                </a:xfrm>
              </p:grpSpPr>
              <p:sp>
                <p:nvSpPr>
                  <p:cNvPr id="875" name="Google Shape;875;p39"/>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6" name="Google Shape;876;p39"/>
                  <p:cNvGrpSpPr/>
                  <p:nvPr/>
                </p:nvGrpSpPr>
                <p:grpSpPr>
                  <a:xfrm>
                    <a:off x="7997160" y="1490402"/>
                    <a:ext cx="150228" cy="131681"/>
                    <a:chOff x="7997160" y="1490402"/>
                    <a:chExt cx="150228" cy="131681"/>
                  </a:xfrm>
                </p:grpSpPr>
                <p:sp>
                  <p:nvSpPr>
                    <p:cNvPr id="877" name="Google Shape;877;p39"/>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9"/>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39"/>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39"/>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1" name="Google Shape;881;p39"/>
                <p:cNvGrpSpPr/>
                <p:nvPr/>
              </p:nvGrpSpPr>
              <p:grpSpPr>
                <a:xfrm>
                  <a:off x="7826864" y="1474645"/>
                  <a:ext cx="163049" cy="236848"/>
                  <a:chOff x="7826864" y="1474645"/>
                  <a:chExt cx="163049" cy="236848"/>
                </a:xfrm>
              </p:grpSpPr>
              <p:sp>
                <p:nvSpPr>
                  <p:cNvPr id="882" name="Google Shape;882;p39"/>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83" name="Google Shape;883;p39"/>
                  <p:cNvGrpSpPr/>
                  <p:nvPr/>
                </p:nvGrpSpPr>
                <p:grpSpPr>
                  <a:xfrm>
                    <a:off x="7826864" y="1514476"/>
                    <a:ext cx="133889" cy="117333"/>
                    <a:chOff x="7826864" y="1514476"/>
                    <a:chExt cx="133889" cy="117333"/>
                  </a:xfrm>
                </p:grpSpPr>
                <p:sp>
                  <p:nvSpPr>
                    <p:cNvPr id="884" name="Google Shape;884;p39"/>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39"/>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39"/>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9"/>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8" name="Google Shape;888;p39"/>
                <p:cNvGrpSpPr/>
                <p:nvPr/>
              </p:nvGrpSpPr>
              <p:grpSpPr>
                <a:xfrm>
                  <a:off x="7920942" y="1550097"/>
                  <a:ext cx="111279" cy="161396"/>
                  <a:chOff x="7920942" y="1550097"/>
                  <a:chExt cx="111279" cy="161396"/>
                </a:xfrm>
              </p:grpSpPr>
              <p:sp>
                <p:nvSpPr>
                  <p:cNvPr id="889" name="Google Shape;889;p39"/>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0" name="Google Shape;890;p39"/>
                  <p:cNvGrpSpPr/>
                  <p:nvPr/>
                </p:nvGrpSpPr>
                <p:grpSpPr>
                  <a:xfrm>
                    <a:off x="7941143" y="1577472"/>
                    <a:ext cx="91078" cy="79855"/>
                    <a:chOff x="7941143" y="1577472"/>
                    <a:chExt cx="91078" cy="79855"/>
                  </a:xfrm>
                </p:grpSpPr>
                <p:sp>
                  <p:nvSpPr>
                    <p:cNvPr id="891" name="Google Shape;891;p39"/>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2" name="Google Shape;892;p39"/>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39"/>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39"/>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95" name="Google Shape;895;p39"/>
              <p:cNvGrpSpPr/>
              <p:nvPr/>
            </p:nvGrpSpPr>
            <p:grpSpPr>
              <a:xfrm>
                <a:off x="7809776" y="1694249"/>
                <a:ext cx="306069" cy="181337"/>
                <a:chOff x="7809776" y="1694249"/>
                <a:chExt cx="306069" cy="181337"/>
              </a:xfrm>
            </p:grpSpPr>
            <p:sp>
              <p:nvSpPr>
                <p:cNvPr id="896" name="Google Shape;896;p39"/>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9"/>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98" name="Google Shape;898;p39"/>
          <p:cNvGrpSpPr/>
          <p:nvPr/>
        </p:nvGrpSpPr>
        <p:grpSpPr>
          <a:xfrm>
            <a:off x="8135939" y="1896346"/>
            <a:ext cx="589664" cy="699213"/>
            <a:chOff x="7570887" y="957519"/>
            <a:chExt cx="197947" cy="234722"/>
          </a:xfrm>
        </p:grpSpPr>
        <p:sp>
          <p:nvSpPr>
            <p:cNvPr id="899" name="Google Shape;899;p3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00" name="Google Shape;900;p39"/>
            <p:cNvGrpSpPr/>
            <p:nvPr/>
          </p:nvGrpSpPr>
          <p:grpSpPr>
            <a:xfrm>
              <a:off x="7590853" y="979012"/>
              <a:ext cx="150287" cy="187029"/>
              <a:chOff x="7590853" y="979012"/>
              <a:chExt cx="150287" cy="187029"/>
            </a:xfrm>
          </p:grpSpPr>
          <p:sp>
            <p:nvSpPr>
              <p:cNvPr id="901" name="Google Shape;901;p3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2" name="Google Shape;902;p3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3" name="Google Shape;903;p3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04" name="Google Shape;904;p39"/>
              <p:cNvGrpSpPr/>
              <p:nvPr/>
            </p:nvGrpSpPr>
            <p:grpSpPr>
              <a:xfrm>
                <a:off x="7658097" y="1083325"/>
                <a:ext cx="29764" cy="24433"/>
                <a:chOff x="7658097" y="1083325"/>
                <a:chExt cx="29764" cy="24433"/>
              </a:xfrm>
            </p:grpSpPr>
            <p:sp>
              <p:nvSpPr>
                <p:cNvPr id="905" name="Google Shape;905;p3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6" name="Google Shape;906;p3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07" name="Google Shape;907;p3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8" name="Google Shape;908;p3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40"/>
          <p:cNvSpPr/>
          <p:nvPr/>
        </p:nvSpPr>
        <p:spPr>
          <a:xfrm>
            <a:off x="818300" y="34290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914" name="Google Shape;914;p40"/>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915" name="Google Shape;915;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916" name="Google Shape;916;p40"/>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Enhancing the ability of consumers, especially Muslims, to make informed choices when purchasing food items abroad.</a:t>
            </a:r>
            <a:endParaRPr/>
          </a:p>
          <a:p>
            <a:pPr indent="0" lvl="0" marL="0" rtl="0" algn="l">
              <a:spcBef>
                <a:spcPts val="1200"/>
              </a:spcBef>
              <a:spcAft>
                <a:spcPts val="0"/>
              </a:spcAft>
              <a:buNone/>
            </a:pPr>
            <a:r>
              <a:t/>
            </a:r>
            <a:endParaRPr/>
          </a:p>
        </p:txBody>
      </p:sp>
      <p:sp>
        <p:nvSpPr>
          <p:cNvPr id="917" name="Google Shape;917;p40"/>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Ingredients not in database will be checked through OpenAI</a:t>
            </a:r>
            <a:endParaRPr/>
          </a:p>
        </p:txBody>
      </p:sp>
      <p:sp>
        <p:nvSpPr>
          <p:cNvPr id="918" name="Google Shape;918;p40"/>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Create a model to classify food as halal, non-halal or doubtful</a:t>
            </a:r>
            <a:endParaRPr/>
          </a:p>
        </p:txBody>
      </p:sp>
      <p:sp>
        <p:nvSpPr>
          <p:cNvPr id="919" name="Google Shape;919;p40"/>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Accessible Information</a:t>
            </a:r>
            <a:endParaRPr/>
          </a:p>
        </p:txBody>
      </p:sp>
      <p:grpSp>
        <p:nvGrpSpPr>
          <p:cNvPr id="920" name="Google Shape;920;p40"/>
          <p:cNvGrpSpPr/>
          <p:nvPr/>
        </p:nvGrpSpPr>
        <p:grpSpPr>
          <a:xfrm>
            <a:off x="1018499" y="1667483"/>
            <a:ext cx="353802" cy="327739"/>
            <a:chOff x="4266025" y="3609275"/>
            <a:chExt cx="299325" cy="277275"/>
          </a:xfrm>
        </p:grpSpPr>
        <p:sp>
          <p:nvSpPr>
            <p:cNvPr id="921" name="Google Shape;921;p4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0"/>
          <p:cNvGrpSpPr/>
          <p:nvPr/>
        </p:nvGrpSpPr>
        <p:grpSpPr>
          <a:xfrm>
            <a:off x="1020833" y="3554871"/>
            <a:ext cx="349133" cy="349163"/>
            <a:chOff x="3497300" y="3955025"/>
            <a:chExt cx="295375" cy="295400"/>
          </a:xfrm>
        </p:grpSpPr>
        <p:sp>
          <p:nvSpPr>
            <p:cNvPr id="924" name="Google Shape;924;p4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 name="Google Shape;927;p40"/>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8" name="Google Shape;928;p40"/>
          <p:cNvGrpSpPr/>
          <p:nvPr/>
        </p:nvGrpSpPr>
        <p:grpSpPr>
          <a:xfrm>
            <a:off x="7906486" y="1013747"/>
            <a:ext cx="710065" cy="1031750"/>
            <a:chOff x="7929864" y="1803297"/>
            <a:chExt cx="818424" cy="1189064"/>
          </a:xfrm>
        </p:grpSpPr>
        <p:sp>
          <p:nvSpPr>
            <p:cNvPr id="929" name="Google Shape;929;p40"/>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930" name="Google Shape;930;p40"/>
            <p:cNvGrpSpPr/>
            <p:nvPr/>
          </p:nvGrpSpPr>
          <p:grpSpPr>
            <a:xfrm>
              <a:off x="8034260" y="1943225"/>
              <a:ext cx="610587" cy="909422"/>
              <a:chOff x="8034260" y="1943225"/>
              <a:chExt cx="610587" cy="909422"/>
            </a:xfrm>
          </p:grpSpPr>
          <p:sp>
            <p:nvSpPr>
              <p:cNvPr id="931" name="Google Shape;931;p40"/>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932" name="Google Shape;932;p40"/>
              <p:cNvGrpSpPr/>
              <p:nvPr/>
            </p:nvGrpSpPr>
            <p:grpSpPr>
              <a:xfrm>
                <a:off x="8105861" y="2060036"/>
                <a:ext cx="462927" cy="775862"/>
                <a:chOff x="8105861" y="2060036"/>
                <a:chExt cx="462927" cy="775862"/>
              </a:xfrm>
            </p:grpSpPr>
            <p:sp>
              <p:nvSpPr>
                <p:cNvPr id="933" name="Google Shape;933;p40"/>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4" name="Google Shape;934;p40"/>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5" name="Google Shape;935;p40"/>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6" name="Google Shape;936;p40"/>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7" name="Google Shape;937;p40"/>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8" name="Google Shape;938;p40"/>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39" name="Google Shape;939;p40"/>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40" name="Google Shape;940;p40"/>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941" name="Google Shape;941;p40"/>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942" name="Google Shape;942;p40"/>
          <p:cNvGrpSpPr/>
          <p:nvPr/>
        </p:nvGrpSpPr>
        <p:grpSpPr>
          <a:xfrm>
            <a:off x="7284368" y="4098232"/>
            <a:ext cx="754207" cy="896613"/>
            <a:chOff x="7177165" y="405444"/>
            <a:chExt cx="253183" cy="300988"/>
          </a:xfrm>
        </p:grpSpPr>
        <p:sp>
          <p:nvSpPr>
            <p:cNvPr id="943" name="Google Shape;943;p4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4" name="Google Shape;944;p40"/>
            <p:cNvGrpSpPr/>
            <p:nvPr/>
          </p:nvGrpSpPr>
          <p:grpSpPr>
            <a:xfrm>
              <a:off x="7194890" y="420612"/>
              <a:ext cx="205512" cy="257207"/>
              <a:chOff x="7194890" y="420612"/>
              <a:chExt cx="205512" cy="257207"/>
            </a:xfrm>
          </p:grpSpPr>
          <p:sp>
            <p:nvSpPr>
              <p:cNvPr id="945" name="Google Shape;945;p4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4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4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4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4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4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1" name="Google Shape;951;p40"/>
              <p:cNvGrpSpPr/>
              <p:nvPr/>
            </p:nvGrpSpPr>
            <p:grpSpPr>
              <a:xfrm>
                <a:off x="7332552" y="511417"/>
                <a:ext cx="60514" cy="60514"/>
                <a:chOff x="7332552" y="511417"/>
                <a:chExt cx="60514" cy="60514"/>
              </a:xfrm>
            </p:grpSpPr>
            <p:sp>
              <p:nvSpPr>
                <p:cNvPr id="952" name="Google Shape;952;p4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4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54" name="Google Shape;954;p40"/>
              <p:cNvGrpSpPr/>
              <p:nvPr/>
            </p:nvGrpSpPr>
            <p:grpSpPr>
              <a:xfrm>
                <a:off x="7289918" y="521811"/>
                <a:ext cx="60527" cy="60527"/>
                <a:chOff x="7289918" y="521811"/>
                <a:chExt cx="60527" cy="60527"/>
              </a:xfrm>
            </p:grpSpPr>
            <p:sp>
              <p:nvSpPr>
                <p:cNvPr id="955" name="Google Shape;955;p4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4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57" name="Google Shape;957;p40"/>
              <p:cNvGrpSpPr/>
              <p:nvPr/>
            </p:nvGrpSpPr>
            <p:grpSpPr>
              <a:xfrm>
                <a:off x="7228447" y="473745"/>
                <a:ext cx="60527" cy="60527"/>
                <a:chOff x="7228447" y="473745"/>
                <a:chExt cx="60527" cy="60527"/>
              </a:xfrm>
            </p:grpSpPr>
            <p:sp>
              <p:nvSpPr>
                <p:cNvPr id="958" name="Google Shape;958;p4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4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0" name="Google Shape;960;p40"/>
              <p:cNvGrpSpPr/>
              <p:nvPr/>
            </p:nvGrpSpPr>
            <p:grpSpPr>
              <a:xfrm>
                <a:off x="7241925" y="524936"/>
                <a:ext cx="60527" cy="60527"/>
                <a:chOff x="7241925" y="524936"/>
                <a:chExt cx="60527" cy="60527"/>
              </a:xfrm>
            </p:grpSpPr>
            <p:sp>
              <p:nvSpPr>
                <p:cNvPr id="961" name="Google Shape;961;p4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4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3" name="Google Shape;963;p40"/>
              <p:cNvGrpSpPr/>
              <p:nvPr/>
            </p:nvGrpSpPr>
            <p:grpSpPr>
              <a:xfrm>
                <a:off x="7196496" y="553701"/>
                <a:ext cx="69912" cy="74130"/>
                <a:chOff x="7196496" y="553701"/>
                <a:chExt cx="69912" cy="74130"/>
              </a:xfrm>
            </p:grpSpPr>
            <p:sp>
              <p:nvSpPr>
                <p:cNvPr id="964" name="Google Shape;964;p4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4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4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7" name="Google Shape;967;p40"/>
              <p:cNvGrpSpPr/>
              <p:nvPr/>
            </p:nvGrpSpPr>
            <p:grpSpPr>
              <a:xfrm>
                <a:off x="7238257" y="584624"/>
                <a:ext cx="60515" cy="60515"/>
                <a:chOff x="7238257" y="584624"/>
                <a:chExt cx="60515" cy="60515"/>
              </a:xfrm>
            </p:grpSpPr>
            <p:sp>
              <p:nvSpPr>
                <p:cNvPr id="968" name="Google Shape;968;p4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4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0" name="Google Shape;970;p40"/>
              <p:cNvGrpSpPr/>
              <p:nvPr/>
            </p:nvGrpSpPr>
            <p:grpSpPr>
              <a:xfrm>
                <a:off x="7287420" y="577993"/>
                <a:ext cx="60515" cy="60515"/>
                <a:chOff x="7287420" y="577993"/>
                <a:chExt cx="60515" cy="60515"/>
              </a:xfrm>
            </p:grpSpPr>
            <p:sp>
              <p:nvSpPr>
                <p:cNvPr id="971" name="Google Shape;971;p4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4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3" name="Google Shape;973;p40"/>
              <p:cNvGrpSpPr/>
              <p:nvPr/>
            </p:nvGrpSpPr>
            <p:grpSpPr>
              <a:xfrm>
                <a:off x="7194890" y="617304"/>
                <a:ext cx="60515" cy="60515"/>
                <a:chOff x="7194890" y="617304"/>
                <a:chExt cx="60515" cy="60515"/>
              </a:xfrm>
            </p:grpSpPr>
            <p:sp>
              <p:nvSpPr>
                <p:cNvPr id="974" name="Google Shape;974;p4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5" name="Google Shape;975;p4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6" name="Google Shape;976;p4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7" name="Google Shape;977;p4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8" name="Google Shape;978;p4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1"/>
          <p:cNvSpPr/>
          <p:nvPr/>
        </p:nvSpPr>
        <p:spPr>
          <a:xfrm>
            <a:off x="818300" y="28956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984" name="Google Shape;984;p41"/>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985" name="Google Shape;985;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Metrics</a:t>
            </a:r>
            <a:endParaRPr/>
          </a:p>
        </p:txBody>
      </p:sp>
      <p:sp>
        <p:nvSpPr>
          <p:cNvPr id="986" name="Google Shape;986;p41"/>
          <p:cNvSpPr txBox="1"/>
          <p:nvPr>
            <p:ph idx="1" type="subTitle"/>
          </p:nvPr>
        </p:nvSpPr>
        <p:spPr>
          <a:xfrm>
            <a:off x="1724900" y="34929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Measures</a:t>
            </a:r>
            <a:r>
              <a:rPr lang="en"/>
              <a:t> how accurate the generated answer, hallucinated or factuality</a:t>
            </a:r>
            <a:endParaRPr/>
          </a:p>
          <a:p>
            <a:pPr indent="0" lvl="0" marL="0" rtl="0" algn="l">
              <a:spcBef>
                <a:spcPts val="1200"/>
              </a:spcBef>
              <a:spcAft>
                <a:spcPts val="0"/>
              </a:spcAft>
              <a:buNone/>
            </a:pPr>
            <a:r>
              <a:t/>
            </a:r>
            <a:endParaRPr/>
          </a:p>
        </p:txBody>
      </p:sp>
      <p:sp>
        <p:nvSpPr>
          <p:cNvPr id="987" name="Google Shape;987;p41"/>
          <p:cNvSpPr txBox="1"/>
          <p:nvPr>
            <p:ph idx="2" type="subTitle"/>
          </p:nvPr>
        </p:nvSpPr>
        <p:spPr>
          <a:xfrm>
            <a:off x="1724900" y="21834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Measures how relevant the generated answer is to the question</a:t>
            </a:r>
            <a:endParaRPr/>
          </a:p>
        </p:txBody>
      </p:sp>
      <p:sp>
        <p:nvSpPr>
          <p:cNvPr id="988" name="Google Shape;988;p41"/>
          <p:cNvSpPr txBox="1"/>
          <p:nvPr>
            <p:ph idx="3" type="subTitle"/>
          </p:nvPr>
        </p:nvSpPr>
        <p:spPr>
          <a:xfrm>
            <a:off x="1724900" y="15229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 Relevancy</a:t>
            </a:r>
            <a:endParaRPr/>
          </a:p>
        </p:txBody>
      </p:sp>
      <p:sp>
        <p:nvSpPr>
          <p:cNvPr id="989" name="Google Shape;989;p41"/>
          <p:cNvSpPr txBox="1"/>
          <p:nvPr>
            <p:ph idx="4" type="subTitle"/>
          </p:nvPr>
        </p:nvSpPr>
        <p:spPr>
          <a:xfrm>
            <a:off x="1724900" y="29086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Faithfulness</a:t>
            </a:r>
            <a:endParaRPr/>
          </a:p>
        </p:txBody>
      </p:sp>
      <p:grpSp>
        <p:nvGrpSpPr>
          <p:cNvPr id="990" name="Google Shape;990;p41"/>
          <p:cNvGrpSpPr/>
          <p:nvPr/>
        </p:nvGrpSpPr>
        <p:grpSpPr>
          <a:xfrm>
            <a:off x="1018499" y="1667483"/>
            <a:ext cx="353802" cy="327739"/>
            <a:chOff x="4266025" y="3609275"/>
            <a:chExt cx="299325" cy="277275"/>
          </a:xfrm>
        </p:grpSpPr>
        <p:sp>
          <p:nvSpPr>
            <p:cNvPr id="991" name="Google Shape;991;p4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1"/>
          <p:cNvGrpSpPr/>
          <p:nvPr/>
        </p:nvGrpSpPr>
        <p:grpSpPr>
          <a:xfrm>
            <a:off x="1020833" y="3021471"/>
            <a:ext cx="349133" cy="349163"/>
            <a:chOff x="3497300" y="3955025"/>
            <a:chExt cx="295375" cy="295400"/>
          </a:xfrm>
        </p:grpSpPr>
        <p:sp>
          <p:nvSpPr>
            <p:cNvPr id="994" name="Google Shape;994;p4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41"/>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8" name="Google Shape;998;p41"/>
          <p:cNvGrpSpPr/>
          <p:nvPr/>
        </p:nvGrpSpPr>
        <p:grpSpPr>
          <a:xfrm>
            <a:off x="7906486" y="1013747"/>
            <a:ext cx="710065" cy="1031750"/>
            <a:chOff x="7929864" y="1803297"/>
            <a:chExt cx="818424" cy="1189064"/>
          </a:xfrm>
        </p:grpSpPr>
        <p:sp>
          <p:nvSpPr>
            <p:cNvPr id="999" name="Google Shape;999;p41"/>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1000" name="Google Shape;1000;p41"/>
            <p:cNvGrpSpPr/>
            <p:nvPr/>
          </p:nvGrpSpPr>
          <p:grpSpPr>
            <a:xfrm>
              <a:off x="8034260" y="1943225"/>
              <a:ext cx="610587" cy="909422"/>
              <a:chOff x="8034260" y="1943225"/>
              <a:chExt cx="610587" cy="909422"/>
            </a:xfrm>
          </p:grpSpPr>
          <p:sp>
            <p:nvSpPr>
              <p:cNvPr id="1001" name="Google Shape;1001;p41"/>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1002" name="Google Shape;1002;p41"/>
              <p:cNvGrpSpPr/>
              <p:nvPr/>
            </p:nvGrpSpPr>
            <p:grpSpPr>
              <a:xfrm>
                <a:off x="8105861" y="2060036"/>
                <a:ext cx="462927" cy="775862"/>
                <a:chOff x="8105861" y="2060036"/>
                <a:chExt cx="462927" cy="775862"/>
              </a:xfrm>
            </p:grpSpPr>
            <p:sp>
              <p:nvSpPr>
                <p:cNvPr id="1003" name="Google Shape;1003;p41"/>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4" name="Google Shape;1004;p41"/>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5" name="Google Shape;1005;p41"/>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6" name="Google Shape;1006;p41"/>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7" name="Google Shape;1007;p41"/>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8" name="Google Shape;1008;p41"/>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09" name="Google Shape;1009;p41"/>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10" name="Google Shape;1010;p41"/>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1011" name="Google Shape;1011;p41"/>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1012" name="Google Shape;1012;p41"/>
          <p:cNvGrpSpPr/>
          <p:nvPr/>
        </p:nvGrpSpPr>
        <p:grpSpPr>
          <a:xfrm>
            <a:off x="7284368" y="4098232"/>
            <a:ext cx="754207" cy="896613"/>
            <a:chOff x="7177165" y="405444"/>
            <a:chExt cx="253183" cy="300988"/>
          </a:xfrm>
        </p:grpSpPr>
        <p:sp>
          <p:nvSpPr>
            <p:cNvPr id="1013" name="Google Shape;1013;p41"/>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14" name="Google Shape;1014;p41"/>
            <p:cNvGrpSpPr/>
            <p:nvPr/>
          </p:nvGrpSpPr>
          <p:grpSpPr>
            <a:xfrm>
              <a:off x="7194890" y="420612"/>
              <a:ext cx="205512" cy="257207"/>
              <a:chOff x="7194890" y="420612"/>
              <a:chExt cx="205512" cy="257207"/>
            </a:xfrm>
          </p:grpSpPr>
          <p:sp>
            <p:nvSpPr>
              <p:cNvPr id="1015" name="Google Shape;1015;p41"/>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6" name="Google Shape;1016;p41"/>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41"/>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41"/>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41"/>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41"/>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21" name="Google Shape;1021;p41"/>
              <p:cNvGrpSpPr/>
              <p:nvPr/>
            </p:nvGrpSpPr>
            <p:grpSpPr>
              <a:xfrm>
                <a:off x="7332552" y="511417"/>
                <a:ext cx="60514" cy="60514"/>
                <a:chOff x="7332552" y="511417"/>
                <a:chExt cx="60514" cy="60514"/>
              </a:xfrm>
            </p:grpSpPr>
            <p:sp>
              <p:nvSpPr>
                <p:cNvPr id="1022" name="Google Shape;1022;p41"/>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41"/>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4" name="Google Shape;1024;p41"/>
              <p:cNvGrpSpPr/>
              <p:nvPr/>
            </p:nvGrpSpPr>
            <p:grpSpPr>
              <a:xfrm>
                <a:off x="7289918" y="521811"/>
                <a:ext cx="60527" cy="60527"/>
                <a:chOff x="7289918" y="521811"/>
                <a:chExt cx="60527" cy="60527"/>
              </a:xfrm>
            </p:grpSpPr>
            <p:sp>
              <p:nvSpPr>
                <p:cNvPr id="1025" name="Google Shape;1025;p41"/>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6" name="Google Shape;1026;p41"/>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7" name="Google Shape;1027;p41"/>
              <p:cNvGrpSpPr/>
              <p:nvPr/>
            </p:nvGrpSpPr>
            <p:grpSpPr>
              <a:xfrm>
                <a:off x="7228447" y="473745"/>
                <a:ext cx="60527" cy="60527"/>
                <a:chOff x="7228447" y="473745"/>
                <a:chExt cx="60527" cy="60527"/>
              </a:xfrm>
            </p:grpSpPr>
            <p:sp>
              <p:nvSpPr>
                <p:cNvPr id="1028" name="Google Shape;1028;p41"/>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41"/>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0" name="Google Shape;1030;p41"/>
              <p:cNvGrpSpPr/>
              <p:nvPr/>
            </p:nvGrpSpPr>
            <p:grpSpPr>
              <a:xfrm>
                <a:off x="7241925" y="524936"/>
                <a:ext cx="60527" cy="60527"/>
                <a:chOff x="7241925" y="524936"/>
                <a:chExt cx="60527" cy="60527"/>
              </a:xfrm>
            </p:grpSpPr>
            <p:sp>
              <p:nvSpPr>
                <p:cNvPr id="1031" name="Google Shape;1031;p41"/>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2" name="Google Shape;1032;p41"/>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3" name="Google Shape;1033;p41"/>
              <p:cNvGrpSpPr/>
              <p:nvPr/>
            </p:nvGrpSpPr>
            <p:grpSpPr>
              <a:xfrm>
                <a:off x="7196496" y="553701"/>
                <a:ext cx="69912" cy="74130"/>
                <a:chOff x="7196496" y="553701"/>
                <a:chExt cx="69912" cy="74130"/>
              </a:xfrm>
            </p:grpSpPr>
            <p:sp>
              <p:nvSpPr>
                <p:cNvPr id="1034" name="Google Shape;1034;p41"/>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5" name="Google Shape;1035;p41"/>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6" name="Google Shape;1036;p41"/>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37" name="Google Shape;1037;p41"/>
              <p:cNvGrpSpPr/>
              <p:nvPr/>
            </p:nvGrpSpPr>
            <p:grpSpPr>
              <a:xfrm>
                <a:off x="7238257" y="584624"/>
                <a:ext cx="60515" cy="60515"/>
                <a:chOff x="7238257" y="584624"/>
                <a:chExt cx="60515" cy="60515"/>
              </a:xfrm>
            </p:grpSpPr>
            <p:sp>
              <p:nvSpPr>
                <p:cNvPr id="1038" name="Google Shape;1038;p41"/>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41"/>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0" name="Google Shape;1040;p41"/>
              <p:cNvGrpSpPr/>
              <p:nvPr/>
            </p:nvGrpSpPr>
            <p:grpSpPr>
              <a:xfrm>
                <a:off x="7287420" y="577993"/>
                <a:ext cx="60515" cy="60515"/>
                <a:chOff x="7287420" y="577993"/>
                <a:chExt cx="60515" cy="60515"/>
              </a:xfrm>
            </p:grpSpPr>
            <p:sp>
              <p:nvSpPr>
                <p:cNvPr id="1041" name="Google Shape;1041;p41"/>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2" name="Google Shape;1042;p41"/>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3" name="Google Shape;1043;p41"/>
              <p:cNvGrpSpPr/>
              <p:nvPr/>
            </p:nvGrpSpPr>
            <p:grpSpPr>
              <a:xfrm>
                <a:off x="7194890" y="617304"/>
                <a:ext cx="60515" cy="60515"/>
                <a:chOff x="7194890" y="617304"/>
                <a:chExt cx="60515" cy="60515"/>
              </a:xfrm>
            </p:grpSpPr>
            <p:sp>
              <p:nvSpPr>
                <p:cNvPr id="1044" name="Google Shape;1044;p41"/>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41"/>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6" name="Google Shape;1046;p41"/>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41"/>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41"/>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Nutrition and healthy eating habits - Health - 7th grade by Sliesgo">
  <a:themeElements>
    <a:clrScheme name="Simple Light">
      <a:dk1>
        <a:srgbClr val="23013D"/>
      </a:dk1>
      <a:lt1>
        <a:srgbClr val="FBE2D0"/>
      </a:lt1>
      <a:dk2>
        <a:srgbClr val="805DC3"/>
      </a:dk2>
      <a:lt2>
        <a:srgbClr val="95A83D"/>
      </a:lt2>
      <a:accent1>
        <a:srgbClr val="D98642"/>
      </a:accent1>
      <a:accent2>
        <a:srgbClr val="F0C766"/>
      </a:accent2>
      <a:accent3>
        <a:srgbClr val="AC423A"/>
      </a:accent3>
      <a:accent4>
        <a:srgbClr val="CC722E"/>
      </a:accent4>
      <a:accent5>
        <a:srgbClr val="E6AB9E"/>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